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2" r:id="rId2"/>
  </p:sldMasterIdLst>
  <p:notesMasterIdLst>
    <p:notesMasterId r:id="rId22"/>
  </p:notesMasterIdLst>
  <p:sldIdLst>
    <p:sldId id="256" r:id="rId3"/>
    <p:sldId id="305" r:id="rId4"/>
    <p:sldId id="297" r:id="rId5"/>
    <p:sldId id="258" r:id="rId6"/>
    <p:sldId id="259" r:id="rId7"/>
    <p:sldId id="276" r:id="rId8"/>
    <p:sldId id="277" r:id="rId9"/>
    <p:sldId id="307" r:id="rId10"/>
    <p:sldId id="298" r:id="rId11"/>
    <p:sldId id="301" r:id="rId12"/>
    <p:sldId id="302" r:id="rId13"/>
    <p:sldId id="303" r:id="rId14"/>
    <p:sldId id="304" r:id="rId15"/>
    <p:sldId id="306" r:id="rId16"/>
    <p:sldId id="278" r:id="rId17"/>
    <p:sldId id="281" r:id="rId18"/>
    <p:sldId id="282" r:id="rId19"/>
    <p:sldId id="292" r:id="rId20"/>
    <p:sldId id="270"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7396F-D2C0-4CC1-BC2A-854CD94BC437}" v="2" dt="2022-02-01T11:51:31.0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BBFC77FB-9ED0-4EC9-95AA-A1379042E64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4" autoAdjust="0"/>
    <p:restoredTop sz="52409" autoAdjust="0"/>
  </p:normalViewPr>
  <p:slideViewPr>
    <p:cSldViewPr snapToGrid="0">
      <p:cViewPr varScale="1">
        <p:scale>
          <a:sx n="32" d="100"/>
          <a:sy n="32" d="100"/>
        </p:scale>
        <p:origin x="2482"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edman" userId="523c5e7a-848e-4468-a957-26eff59182ab" providerId="ADAL" clId="{A757396F-D2C0-4CC1-BC2A-854CD94BC437}"/>
    <pc:docChg chg="custSel addSld modSld sldOrd">
      <pc:chgData name="Daniel Redman" userId="523c5e7a-848e-4468-a957-26eff59182ab" providerId="ADAL" clId="{A757396F-D2C0-4CC1-BC2A-854CD94BC437}" dt="2022-02-17T18:02:10.541" v="287" actId="20577"/>
      <pc:docMkLst>
        <pc:docMk/>
      </pc:docMkLst>
      <pc:sldChg chg="modNotesTx">
        <pc:chgData name="Daniel Redman" userId="523c5e7a-848e-4468-a957-26eff59182ab" providerId="ADAL" clId="{A757396F-D2C0-4CC1-BC2A-854CD94BC437}" dt="2022-02-17T18:02:10.541" v="287" actId="20577"/>
        <pc:sldMkLst>
          <pc:docMk/>
          <pc:sldMk cId="0" sldId="256"/>
        </pc:sldMkLst>
      </pc:sldChg>
      <pc:sldChg chg="ord">
        <pc:chgData name="Daniel Redman" userId="523c5e7a-848e-4468-a957-26eff59182ab" providerId="ADAL" clId="{A757396F-D2C0-4CC1-BC2A-854CD94BC437}" dt="2022-02-01T11:56:51.065" v="259"/>
        <pc:sldMkLst>
          <pc:docMk/>
          <pc:sldMk cId="0" sldId="259"/>
        </pc:sldMkLst>
      </pc:sldChg>
      <pc:sldChg chg="addSp modSp mod">
        <pc:chgData name="Daniel Redman" userId="523c5e7a-848e-4468-a957-26eff59182ab" providerId="ADAL" clId="{A757396F-D2C0-4CC1-BC2A-854CD94BC437}" dt="2022-01-31T19:53:06.199" v="213" actId="1076"/>
        <pc:sldMkLst>
          <pc:docMk/>
          <pc:sldMk cId="0" sldId="270"/>
        </pc:sldMkLst>
        <pc:picChg chg="add mod">
          <ac:chgData name="Daniel Redman" userId="523c5e7a-848e-4468-a957-26eff59182ab" providerId="ADAL" clId="{A757396F-D2C0-4CC1-BC2A-854CD94BC437}" dt="2022-01-31T19:53:06.199" v="213" actId="1076"/>
          <ac:picMkLst>
            <pc:docMk/>
            <pc:sldMk cId="0" sldId="270"/>
            <ac:picMk id="4" creationId="{1E2975BE-23FF-4D9A-A5CC-FD0C5FE8A0EA}"/>
          </ac:picMkLst>
        </pc:picChg>
      </pc:sldChg>
      <pc:sldChg chg="ord">
        <pc:chgData name="Daniel Redman" userId="523c5e7a-848e-4468-a957-26eff59182ab" providerId="ADAL" clId="{A757396F-D2C0-4CC1-BC2A-854CD94BC437}" dt="2022-02-01T11:56:54.841" v="261"/>
        <pc:sldMkLst>
          <pc:docMk/>
          <pc:sldMk cId="3325289922" sldId="276"/>
        </pc:sldMkLst>
      </pc:sldChg>
      <pc:sldChg chg="delSp modSp mod ord modShow">
        <pc:chgData name="Daniel Redman" userId="523c5e7a-848e-4468-a957-26eff59182ab" providerId="ADAL" clId="{A757396F-D2C0-4CC1-BC2A-854CD94BC437}" dt="2022-02-01T11:56:59.692" v="264" actId="729"/>
        <pc:sldMkLst>
          <pc:docMk/>
          <pc:sldMk cId="1619458756" sldId="277"/>
        </pc:sldMkLst>
        <pc:spChg chg="del mod">
          <ac:chgData name="Daniel Redman" userId="523c5e7a-848e-4468-a957-26eff59182ab" providerId="ADAL" clId="{A757396F-D2C0-4CC1-BC2A-854CD94BC437}" dt="2022-02-01T11:53:23.625" v="233" actId="478"/>
          <ac:spMkLst>
            <pc:docMk/>
            <pc:sldMk cId="1619458756" sldId="277"/>
            <ac:spMk id="7" creationId="{B1ED74B0-85A3-47C4-9D66-D5C35319EF2F}"/>
          </ac:spMkLst>
        </pc:spChg>
      </pc:sldChg>
      <pc:sldChg chg="modSp mod">
        <pc:chgData name="Daniel Redman" userId="523c5e7a-848e-4468-a957-26eff59182ab" providerId="ADAL" clId="{A757396F-D2C0-4CC1-BC2A-854CD94BC437}" dt="2022-01-31T19:44:25.461" v="205" actId="113"/>
        <pc:sldMkLst>
          <pc:docMk/>
          <pc:sldMk cId="1715072457" sldId="278"/>
        </pc:sldMkLst>
        <pc:spChg chg="mod">
          <ac:chgData name="Daniel Redman" userId="523c5e7a-848e-4468-a957-26eff59182ab" providerId="ADAL" clId="{A757396F-D2C0-4CC1-BC2A-854CD94BC437}" dt="2022-01-31T19:44:25.461" v="205" actId="113"/>
          <ac:spMkLst>
            <pc:docMk/>
            <pc:sldMk cId="1715072457" sldId="278"/>
            <ac:spMk id="4" creationId="{0B42EA48-30C7-4222-866C-C58C346089C7}"/>
          </ac:spMkLst>
        </pc:spChg>
      </pc:sldChg>
      <pc:sldChg chg="mod modShow">
        <pc:chgData name="Daniel Redman" userId="523c5e7a-848e-4468-a957-26eff59182ab" providerId="ADAL" clId="{A757396F-D2C0-4CC1-BC2A-854CD94BC437}" dt="2022-01-31T19:44:49.277" v="206" actId="729"/>
        <pc:sldMkLst>
          <pc:docMk/>
          <pc:sldMk cId="2370385323" sldId="282"/>
        </pc:sldMkLst>
      </pc:sldChg>
      <pc:sldChg chg="modSp mod">
        <pc:chgData name="Daniel Redman" userId="523c5e7a-848e-4468-a957-26eff59182ab" providerId="ADAL" clId="{A757396F-D2C0-4CC1-BC2A-854CD94BC437}" dt="2022-01-31T19:45:03.114" v="208" actId="5793"/>
        <pc:sldMkLst>
          <pc:docMk/>
          <pc:sldMk cId="1597795334" sldId="292"/>
        </pc:sldMkLst>
        <pc:spChg chg="mod">
          <ac:chgData name="Daniel Redman" userId="523c5e7a-848e-4468-a957-26eff59182ab" providerId="ADAL" clId="{A757396F-D2C0-4CC1-BC2A-854CD94BC437}" dt="2022-01-31T19:45:03.114" v="208" actId="5793"/>
          <ac:spMkLst>
            <pc:docMk/>
            <pc:sldMk cId="1597795334" sldId="292"/>
            <ac:spMk id="3" creationId="{94BF6438-C7EC-48CE-A276-7A54043F6593}"/>
          </ac:spMkLst>
        </pc:spChg>
      </pc:sldChg>
      <pc:sldChg chg="modSp mod">
        <pc:chgData name="Daniel Redman" userId="523c5e7a-848e-4468-a957-26eff59182ab" providerId="ADAL" clId="{A757396F-D2C0-4CC1-BC2A-854CD94BC437}" dt="2022-02-01T11:58:57.843" v="277" actId="20577"/>
        <pc:sldMkLst>
          <pc:docMk/>
          <pc:sldMk cId="2884389651" sldId="298"/>
        </pc:sldMkLst>
        <pc:spChg chg="mod">
          <ac:chgData name="Daniel Redman" userId="523c5e7a-848e-4468-a957-26eff59182ab" providerId="ADAL" clId="{A757396F-D2C0-4CC1-BC2A-854CD94BC437}" dt="2022-02-01T11:58:41.606" v="273" actId="14100"/>
          <ac:spMkLst>
            <pc:docMk/>
            <pc:sldMk cId="2884389651" sldId="298"/>
            <ac:spMk id="5" creationId="{0491466E-D1FA-47C0-A716-3CEF6AF51671}"/>
          </ac:spMkLst>
        </pc:spChg>
        <pc:spChg chg="mod">
          <ac:chgData name="Daniel Redman" userId="523c5e7a-848e-4468-a957-26eff59182ab" providerId="ADAL" clId="{A757396F-D2C0-4CC1-BC2A-854CD94BC437}" dt="2022-02-01T11:58:57.843" v="277" actId="20577"/>
          <ac:spMkLst>
            <pc:docMk/>
            <pc:sldMk cId="2884389651" sldId="298"/>
            <ac:spMk id="35" creationId="{67C64BD4-5205-4A6E-B4F7-A033B78A82FD}"/>
          </ac:spMkLst>
        </pc:spChg>
      </pc:sldChg>
      <pc:sldChg chg="mod modShow">
        <pc:chgData name="Daniel Redman" userId="523c5e7a-848e-4468-a957-26eff59182ab" providerId="ADAL" clId="{A757396F-D2C0-4CC1-BC2A-854CD94BC437}" dt="2022-02-01T11:49:44.565" v="216" actId="729"/>
        <pc:sldMkLst>
          <pc:docMk/>
          <pc:sldMk cId="1851980667" sldId="305"/>
        </pc:sldMkLst>
      </pc:sldChg>
      <pc:sldChg chg="addSp delSp modSp new mod modClrScheme chgLayout modNotesTx">
        <pc:chgData name="Daniel Redman" userId="523c5e7a-848e-4468-a957-26eff59182ab" providerId="ADAL" clId="{A757396F-D2C0-4CC1-BC2A-854CD94BC437}" dt="2022-01-31T19:43:29.165" v="202" actId="20577"/>
        <pc:sldMkLst>
          <pc:docMk/>
          <pc:sldMk cId="3980567931" sldId="306"/>
        </pc:sldMkLst>
        <pc:spChg chg="del mod ord">
          <ac:chgData name="Daniel Redman" userId="523c5e7a-848e-4468-a957-26eff59182ab" providerId="ADAL" clId="{A757396F-D2C0-4CC1-BC2A-854CD94BC437}" dt="2022-01-31T19:39:55.750" v="1" actId="700"/>
          <ac:spMkLst>
            <pc:docMk/>
            <pc:sldMk cId="3980567931" sldId="306"/>
            <ac:spMk id="2" creationId="{F02A6798-6C11-4033-B82C-B30AAA01B24A}"/>
          </ac:spMkLst>
        </pc:spChg>
        <pc:spChg chg="del mod ord">
          <ac:chgData name="Daniel Redman" userId="523c5e7a-848e-4468-a957-26eff59182ab" providerId="ADAL" clId="{A757396F-D2C0-4CC1-BC2A-854CD94BC437}" dt="2022-01-31T19:39:55.750" v="1" actId="700"/>
          <ac:spMkLst>
            <pc:docMk/>
            <pc:sldMk cId="3980567931" sldId="306"/>
            <ac:spMk id="3" creationId="{C5AB27ED-9675-446E-950C-B3F40334422A}"/>
          </ac:spMkLst>
        </pc:spChg>
        <pc:spChg chg="del">
          <ac:chgData name="Daniel Redman" userId="523c5e7a-848e-4468-a957-26eff59182ab" providerId="ADAL" clId="{A757396F-D2C0-4CC1-BC2A-854CD94BC437}" dt="2022-01-31T19:39:55.750" v="1" actId="700"/>
          <ac:spMkLst>
            <pc:docMk/>
            <pc:sldMk cId="3980567931" sldId="306"/>
            <ac:spMk id="4" creationId="{4BDFCDD9-1FD9-483B-AB56-19A52CF24BC2}"/>
          </ac:spMkLst>
        </pc:spChg>
        <pc:spChg chg="add mod ord">
          <ac:chgData name="Daniel Redman" userId="523c5e7a-848e-4468-a957-26eff59182ab" providerId="ADAL" clId="{A757396F-D2C0-4CC1-BC2A-854CD94BC437}" dt="2022-01-31T19:40:05.031" v="27" actId="20577"/>
          <ac:spMkLst>
            <pc:docMk/>
            <pc:sldMk cId="3980567931" sldId="306"/>
            <ac:spMk id="5" creationId="{0717B089-6F81-490D-B7A8-615CD5FE023C}"/>
          </ac:spMkLst>
        </pc:spChg>
        <pc:spChg chg="add mod ord">
          <ac:chgData name="Daniel Redman" userId="523c5e7a-848e-4468-a957-26eff59182ab" providerId="ADAL" clId="{A757396F-D2C0-4CC1-BC2A-854CD94BC437}" dt="2022-01-31T19:42:47.822" v="80" actId="12"/>
          <ac:spMkLst>
            <pc:docMk/>
            <pc:sldMk cId="3980567931" sldId="306"/>
            <ac:spMk id="6" creationId="{997A8896-841E-41E2-80CF-52D041A1DA1F}"/>
          </ac:spMkLst>
        </pc:spChg>
      </pc:sldChg>
      <pc:sldChg chg="addSp delSp modSp new mod modClrScheme chgLayout">
        <pc:chgData name="Daniel Redman" userId="523c5e7a-848e-4468-a957-26eff59182ab" providerId="ADAL" clId="{A757396F-D2C0-4CC1-BC2A-854CD94BC437}" dt="2022-02-01T11:54:25.238" v="257" actId="15"/>
        <pc:sldMkLst>
          <pc:docMk/>
          <pc:sldMk cId="3905951585" sldId="307"/>
        </pc:sldMkLst>
        <pc:spChg chg="del">
          <ac:chgData name="Daniel Redman" userId="523c5e7a-848e-4468-a957-26eff59182ab" providerId="ADAL" clId="{A757396F-D2C0-4CC1-BC2A-854CD94BC437}" dt="2022-02-01T11:51:25.613" v="218" actId="700"/>
          <ac:spMkLst>
            <pc:docMk/>
            <pc:sldMk cId="3905951585" sldId="307"/>
            <ac:spMk id="2" creationId="{051D54B4-7B44-46E6-95FF-47A8D1EB935E}"/>
          </ac:spMkLst>
        </pc:spChg>
        <pc:spChg chg="del">
          <ac:chgData name="Daniel Redman" userId="523c5e7a-848e-4468-a957-26eff59182ab" providerId="ADAL" clId="{A757396F-D2C0-4CC1-BC2A-854CD94BC437}" dt="2022-02-01T11:51:25.613" v="218" actId="700"/>
          <ac:spMkLst>
            <pc:docMk/>
            <pc:sldMk cId="3905951585" sldId="307"/>
            <ac:spMk id="3" creationId="{4A244576-25A5-445F-A8F8-E897DA6346E9}"/>
          </ac:spMkLst>
        </pc:spChg>
        <pc:spChg chg="del">
          <ac:chgData name="Daniel Redman" userId="523c5e7a-848e-4468-a957-26eff59182ab" providerId="ADAL" clId="{A757396F-D2C0-4CC1-BC2A-854CD94BC437}" dt="2022-02-01T11:51:25.613" v="218" actId="700"/>
          <ac:spMkLst>
            <pc:docMk/>
            <pc:sldMk cId="3905951585" sldId="307"/>
            <ac:spMk id="4" creationId="{8A7D4490-A64D-4F09-89D0-B22DD62E4AC8}"/>
          </ac:spMkLst>
        </pc:spChg>
        <pc:spChg chg="add mod">
          <ac:chgData name="Daniel Redman" userId="523c5e7a-848e-4468-a957-26eff59182ab" providerId="ADAL" clId="{A757396F-D2C0-4CC1-BC2A-854CD94BC437}" dt="2022-02-01T11:54:25.238" v="257" actId="15"/>
          <ac:spMkLst>
            <pc:docMk/>
            <pc:sldMk cId="3905951585" sldId="307"/>
            <ac:spMk id="6" creationId="{7333AC9D-5BFD-478C-B542-EB7C2C460BCA}"/>
          </ac:spMkLst>
        </pc:spChg>
        <pc:spChg chg="add mod">
          <ac:chgData name="Daniel Redman" userId="523c5e7a-848e-4468-a957-26eff59182ab" providerId="ADAL" clId="{A757396F-D2C0-4CC1-BC2A-854CD94BC437}" dt="2022-02-01T11:54:01.130" v="256" actId="1076"/>
          <ac:spMkLst>
            <pc:docMk/>
            <pc:sldMk cId="3905951585" sldId="307"/>
            <ac:spMk id="8" creationId="{F39D23C4-A820-4915-B53C-9819B89745A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xfrm>
            <a:off x="1143000" y="685800"/>
            <a:ext cx="4572000" cy="3429000"/>
          </a:xfrm>
          <a:prstGeom prst="rect">
            <a:avLst/>
          </a:prstGeom>
        </p:spPr>
        <p:txBody>
          <a:bodyPr/>
          <a:lstStyle/>
          <a:p>
            <a:endParaRPr/>
          </a:p>
        </p:txBody>
      </p:sp>
      <p:sp>
        <p:nvSpPr>
          <p:cNvPr id="375" name="Shape 3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xfrm>
            <a:off x="381000" y="685800"/>
            <a:ext cx="6096000" cy="3429000"/>
          </a:xfrm>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p>
            <a:r>
              <a:rPr lang="en-US" dirty="0"/>
              <a:t>Hey y’all!</a:t>
            </a:r>
          </a:p>
          <a:p>
            <a:endParaRPr lang="en-US" dirty="0"/>
          </a:p>
          <a:p>
            <a:r>
              <a:rPr lang="en-US" dirty="0"/>
              <a:t>I’m Dan Redman, a DevOps Architect with the GitHub FastTrack team. In my day job, I go out and help people get more “dev-</a:t>
            </a:r>
            <a:r>
              <a:rPr lang="en-US" dirty="0" err="1"/>
              <a:t>opsy</a:t>
            </a:r>
            <a:r>
              <a:rPr lang="en-US" dirty="0"/>
              <a:t>” with GitHub, and I am thrilled to be here today to talk to you about Getting Started with GitHub Actions.  Feel free to mention me on Twitter and tweet out comments or reactions during the presentation.</a:t>
            </a:r>
          </a:p>
          <a:p>
            <a:endParaRPr lang="en-US" dirty="0"/>
          </a:p>
          <a:p>
            <a:r>
              <a:rPr lang="en-US" dirty="0"/>
              <a:t>My assumptions about the audience are:</a:t>
            </a:r>
          </a:p>
          <a:p>
            <a:endParaRPr lang="en-US" dirty="0"/>
          </a:p>
          <a:p>
            <a:r>
              <a:rPr lang="en-US" dirty="0"/>
              <a:t>- You know nothing, or very little about GitHub Actions</a:t>
            </a:r>
          </a:p>
          <a:p>
            <a:endParaRPr lang="en-US" dirty="0"/>
          </a:p>
          <a:p>
            <a:r>
              <a:rPr lang="en-US" dirty="0"/>
              <a:t>Therefore, I’m going to be starting with the basics, but don’t worry, for those of you that do have some GitHub Actions knowledge, I have a real world demo, complete with pull request and deployment automation, as well as slack integration. So there is something for everyone.  I also have another talk I give, called Advanced GitHub Actions, where I dive deep into more advanced topics.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175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others that are very useful as well but the live right next to all of these in our Docs and are easy to find</a:t>
            </a:r>
          </a:p>
        </p:txBody>
      </p:sp>
    </p:spTree>
    <p:extLst>
      <p:ext uri="{BB962C8B-B14F-4D97-AF65-F5344CB8AC3E}">
        <p14:creationId xmlns:p14="http://schemas.microsoft.com/office/powerpoint/2010/main" val="2415450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Demos 1 - 4</a:t>
            </a:r>
          </a:p>
        </p:txBody>
      </p:sp>
    </p:spTree>
    <p:extLst>
      <p:ext uri="{BB962C8B-B14F-4D97-AF65-F5344CB8AC3E}">
        <p14:creationId xmlns:p14="http://schemas.microsoft.com/office/powerpoint/2010/main" val="304700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Universe</a:t>
            </a:r>
          </a:p>
          <a:p>
            <a:r>
              <a:rPr lang="en-US" dirty="0" err="1"/>
              <a:t>Octoreport</a:t>
            </a:r>
            <a:endParaRPr lang="en-US" dirty="0"/>
          </a:p>
          <a:p>
            <a:r>
              <a:rPr lang="en-US" dirty="0"/>
              <a:t>Mobile app</a:t>
            </a:r>
          </a:p>
          <a:p>
            <a:r>
              <a:rPr lang="en-US" dirty="0"/>
              <a:t>Link to Elvis’s birthplace</a:t>
            </a:r>
          </a:p>
        </p:txBody>
      </p:sp>
    </p:spTree>
    <p:extLst>
      <p:ext uri="{BB962C8B-B14F-4D97-AF65-F5344CB8AC3E}">
        <p14:creationId xmlns:p14="http://schemas.microsoft.com/office/powerpoint/2010/main" val="211822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before we get started, I want to warn you ahead of time that my final demo is an audience participation demo.  In order to participate, you’ll need to be able to access my repo, which I have listed on the screen. Don’t worry, I’ll show it again.</a:t>
            </a:r>
          </a:p>
          <a:p>
            <a:endParaRPr lang="en-US" dirty="0"/>
          </a:p>
          <a:p>
            <a:r>
              <a:rPr lang="en-US" dirty="0"/>
              <a:t>I’d encourage you to download the GitHub mobile app and use it, but you can also use a web browser on any device.  The GitHub mobile app, if you haven’t used it, is a great way to interact with the different aspects of GitHub, directly from your phone.  I tend to use it daily.</a:t>
            </a:r>
          </a:p>
        </p:txBody>
      </p:sp>
    </p:spTree>
    <p:extLst>
      <p:ext uri="{BB962C8B-B14F-4D97-AF65-F5344CB8AC3E}">
        <p14:creationId xmlns:p14="http://schemas.microsoft.com/office/powerpoint/2010/main" val="138277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8"/>
        <p:cNvGrpSpPr/>
        <p:nvPr/>
      </p:nvGrpSpPr>
      <p:grpSpPr>
        <a:xfrm>
          <a:off x="0" y="0"/>
          <a:ext cx="0" cy="0"/>
          <a:chOff x="0" y="0"/>
          <a:chExt cx="0" cy="0"/>
        </a:xfrm>
      </p:grpSpPr>
      <p:sp>
        <p:nvSpPr>
          <p:cNvPr id="4139" name="Google Shape;4139;g6e09c18a5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0" name="Google Shape;4140;g6e09c18a50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 dirty="0"/>
              <a:t>Don’t know who GitHub is? We are t</a:t>
            </a:r>
            <a:r>
              <a:rPr lang="en-US" dirty="0"/>
              <a:t>he</a:t>
            </a:r>
            <a:r>
              <a:rPr lang="en" dirty="0"/>
              <a:t> largest developer platform on Earth. We have built our platform through our experience with millions of developers, thousands of open source communities, thousands of enterprise customers, and hundreds of ISV ecosystem partners. We support all developers from the individual maintainer with free public and private repos at GitHub.com and up to thousands of developers via GitHub Enterprise which is available in both a cloud and server model.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9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3301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Open source </a:t>
            </a:r>
            <a:r>
              <a:rPr lang="en-US" sz="1800" dirty="0" err="1">
                <a:effectLst/>
                <a:latin typeface="Calibri" panose="020F0502020204030204" pitchFamily="34" charset="0"/>
              </a:rPr>
              <a:t>communicites</a:t>
            </a:r>
            <a:r>
              <a:rPr lang="en-US" sz="1800" dirty="0">
                <a:effectLst/>
                <a:latin typeface="Calibri" panose="020F0502020204030204" pitchFamily="34" charset="0"/>
              </a:rPr>
              <a:t> also leverage the value of automation. Automation accelerates software delivery by helping teams automate their workflow, leaving more </a:t>
            </a:r>
            <a:r>
              <a:rPr lang="en-US" sz="1800" dirty="0" err="1">
                <a:effectLst/>
                <a:latin typeface="Calibri" panose="020F0502020204030204" pitchFamily="34" charset="0"/>
              </a:rPr>
              <a:t>tiem</a:t>
            </a:r>
            <a:r>
              <a:rPr lang="en-US" sz="1800" dirty="0">
                <a:effectLst/>
                <a:latin typeface="Calibri" panose="020F0502020204030204" pitchFamily="34" charset="0"/>
              </a:rPr>
              <a:t> to focus on the most critical work. Open </a:t>
            </a:r>
            <a:r>
              <a:rPr lang="en-US" sz="1800" dirty="0" err="1">
                <a:effectLst/>
                <a:latin typeface="Calibri" panose="020F0502020204030204" pitchFamily="34" charset="0"/>
              </a:rPr>
              <a:t>soruce</a:t>
            </a:r>
            <a:r>
              <a:rPr lang="en-US" sz="1800" dirty="0">
                <a:effectLst/>
                <a:latin typeface="Calibri" panose="020F0502020204030204" pitchFamily="34" charset="0"/>
              </a:rPr>
              <a:t> projects that use GitHub Actions to automate their pull requests saw faster software delivery and better collaboration</a:t>
            </a:r>
            <a:endParaRPr lang="en-US" dirty="0"/>
          </a:p>
        </p:txBody>
      </p:sp>
    </p:spTree>
    <p:extLst>
      <p:ext uri="{BB962C8B-B14F-4D97-AF65-F5344CB8AC3E}">
        <p14:creationId xmlns:p14="http://schemas.microsoft.com/office/powerpoint/2010/main" val="48452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discuss some basic terminology, to level set the field, before we start looking at demos</a:t>
            </a:r>
          </a:p>
          <a:p>
            <a:endParaRPr lang="en-US" dirty="0"/>
          </a:p>
          <a:p>
            <a:r>
              <a:rPr lang="en-US" b="1" dirty="0"/>
              <a:t>GitHub Actions </a:t>
            </a:r>
            <a:r>
              <a:rPr lang="en-US" dirty="0"/>
              <a:t>– The official name for the automation feature that comes with GitHub.  AND.. It can be used for a lot more than CI/CD!</a:t>
            </a:r>
          </a:p>
          <a:p>
            <a:pPr marL="0" marR="0" lvl="0" indent="0" defTabSz="457200" eaLnBrk="1" fontAlgn="auto" latinLnBrk="0" hangingPunct="1">
              <a:lnSpc>
                <a:spcPct val="117999"/>
              </a:lnSpc>
              <a:spcBef>
                <a:spcPts val="0"/>
              </a:spcBef>
              <a:spcAft>
                <a:spcPts val="0"/>
              </a:spcAft>
              <a:buClrTx/>
              <a:buSzTx/>
              <a:buFontTx/>
              <a:buNone/>
              <a:tabLst/>
              <a:defRPr/>
            </a:pPr>
            <a:r>
              <a:rPr lang="en-US" b="1" dirty="0"/>
              <a:t>GitHub Runner</a:t>
            </a:r>
            <a:r>
              <a:rPr lang="en-US" dirty="0"/>
              <a:t> – An “agent” service that is responsible for doing the work of a Job in a Workflow.  GitHub has two options: a hosted service where we run the Runners AND Runners that you maintain yourself on infrastructure you control.  For self-hosted runners, you will be responsible for the machine they run on, the tools that are installed, etc.</a:t>
            </a:r>
          </a:p>
          <a:p>
            <a:r>
              <a:rPr lang="en-US" b="1" dirty="0"/>
              <a:t>Workflow</a:t>
            </a:r>
            <a:r>
              <a:rPr lang="en-US" dirty="0"/>
              <a:t> – An automation orchestration, represented as a </a:t>
            </a:r>
            <a:r>
              <a:rPr lang="en-US" dirty="0" err="1"/>
              <a:t>yaml</a:t>
            </a:r>
            <a:r>
              <a:rPr lang="en-US" dirty="0"/>
              <a:t> file in your repo, that coordinates one-to-many jobs</a:t>
            </a:r>
          </a:p>
          <a:p>
            <a:r>
              <a:rPr lang="en-US" b="1" dirty="0"/>
              <a:t>Job</a:t>
            </a:r>
            <a:r>
              <a:rPr lang="en-US" dirty="0"/>
              <a:t> – A series of steps, that a single GitHub Runner (hosted or self-hosted)</a:t>
            </a:r>
          </a:p>
          <a:p>
            <a:r>
              <a:rPr lang="en-US" b="1" dirty="0"/>
              <a:t>Step</a:t>
            </a:r>
            <a:r>
              <a:rPr lang="en-US" b="0" dirty="0"/>
              <a:t> – An individual task within a Job.  (ex: run a shell script, login to a container registry, push a </a:t>
            </a:r>
            <a:r>
              <a:rPr lang="en-US" b="0" dirty="0" err="1"/>
              <a:t>npm</a:t>
            </a:r>
            <a:r>
              <a:rPr lang="en-US" b="0" dirty="0"/>
              <a:t> package to the GitHub Package Registry).  A step could also be to call an “</a:t>
            </a:r>
            <a:r>
              <a:rPr lang="en-US" b="1" dirty="0"/>
              <a:t>Action</a:t>
            </a:r>
            <a:r>
              <a:rPr lang="en-US" b="0" dirty="0"/>
              <a:t>”</a:t>
            </a:r>
          </a:p>
          <a:p>
            <a:r>
              <a:rPr lang="en-US" b="1" dirty="0"/>
              <a:t>Action</a:t>
            </a:r>
            <a:r>
              <a:rPr lang="en-US" b="0" dirty="0"/>
              <a:t> – An encapsulation of functionality for the purpose of reusability.  (ex: I want to build a containerized app (any language) and push it to “</a:t>
            </a:r>
            <a:r>
              <a:rPr lang="en-US" b="0" i="1" dirty="0"/>
              <a:t>our</a:t>
            </a:r>
            <a:r>
              <a:rPr lang="en-US" b="0" i="0" dirty="0"/>
              <a:t>” standard company registry while only having to supply a </a:t>
            </a:r>
            <a:r>
              <a:rPr lang="en-US" b="0" i="0" dirty="0" err="1"/>
              <a:t>DockerFile</a:t>
            </a:r>
            <a:r>
              <a:rPr lang="en-US" b="0" i="0" dirty="0"/>
              <a:t>).  Can be from the community (Marketplace) or you can write your own custom Action and use from your own repo (or publish it to the Marketplace and share it with the world!)</a:t>
            </a:r>
          </a:p>
          <a:p>
            <a:r>
              <a:rPr lang="en-US" b="1" i="0" dirty="0"/>
              <a:t>Reusable Workflow</a:t>
            </a:r>
            <a:r>
              <a:rPr lang="en-US" b="0" i="0" dirty="0"/>
              <a:t> – Another reusability option that allows an entire Workflow (1-to-many-jobs) to be used as the Job of another Workflow.  **Note: Reusable workflows cannot call other reusable workflows (currently anyway)</a:t>
            </a:r>
          </a:p>
          <a:p>
            <a:r>
              <a:rPr lang="en-US" b="1" i="0" dirty="0"/>
              <a:t>Trigger</a:t>
            </a:r>
            <a:r>
              <a:rPr lang="en-US" b="0" i="0" dirty="0"/>
              <a:t> – The event that has caused a Workflow to run</a:t>
            </a:r>
          </a:p>
          <a:p>
            <a:endParaRPr lang="en-US" b="1" dirty="0"/>
          </a:p>
        </p:txBody>
      </p:sp>
    </p:spTree>
    <p:extLst>
      <p:ext uri="{BB962C8B-B14F-4D97-AF65-F5344CB8AC3E}">
        <p14:creationId xmlns:p14="http://schemas.microsoft.com/office/powerpoint/2010/main" val="4103961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753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9792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1658C5"/>
        </a:solid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80000"/>
              </a:lnSpc>
              <a:defRPr sz="22000" spc="-660">
                <a:solidFill>
                  <a:srgbClr val="FFFFFF"/>
                </a:solidFill>
              </a:defRPr>
            </a:lvl1pPr>
          </a:lstStyle>
          <a:p>
            <a:r>
              <a:t>Title Text</a:t>
            </a:r>
          </a:p>
        </p:txBody>
      </p:sp>
      <p:sp>
        <p:nvSpPr>
          <p:cNvPr id="13"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FAFBFC"/>
                </a:solidFill>
              </a:defRPr>
            </a:lvl1pPr>
            <a:lvl2pPr marL="0" indent="228600">
              <a:spcBef>
                <a:spcPts val="0"/>
              </a:spcBef>
              <a:buSzTx/>
              <a:buNone/>
              <a:defRPr sz="6000" spc="-119">
                <a:solidFill>
                  <a:srgbClr val="FAFBFC"/>
                </a:solidFill>
              </a:defRPr>
            </a:lvl2pPr>
            <a:lvl3pPr marL="0" indent="457200">
              <a:spcBef>
                <a:spcPts val="0"/>
              </a:spcBef>
              <a:buSzTx/>
              <a:buNone/>
              <a:defRPr sz="6000" spc="-119">
                <a:solidFill>
                  <a:srgbClr val="FAFBFC"/>
                </a:solidFill>
              </a:defRPr>
            </a:lvl3pPr>
            <a:lvl4pPr marL="0" indent="685800">
              <a:spcBef>
                <a:spcPts val="0"/>
              </a:spcBef>
              <a:buSzTx/>
              <a:buNone/>
              <a:defRPr sz="6000" spc="-119">
                <a:solidFill>
                  <a:srgbClr val="FAFBFC"/>
                </a:solidFill>
              </a:defRPr>
            </a:lvl4pPr>
            <a:lvl5pPr marL="0" indent="914400">
              <a:spcBef>
                <a:spcPts val="0"/>
              </a:spcBef>
              <a:buSzTx/>
              <a:buNone/>
              <a:defRPr sz="6000" spc="-119">
                <a:solidFill>
                  <a:srgbClr val="FAFBFC"/>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1658C5"/>
        </a:solidFill>
        <a:effectLst/>
      </p:bgPr>
    </p:bg>
    <p:spTree>
      <p:nvGrpSpPr>
        <p:cNvPr id="1" name=""/>
        <p:cNvGrpSpPr/>
        <p:nvPr/>
      </p:nvGrpSpPr>
      <p:grpSpPr>
        <a:xfrm>
          <a:off x="0" y="0"/>
          <a:ext cx="0" cy="0"/>
          <a:chOff x="0" y="0"/>
          <a:chExt cx="0" cy="0"/>
        </a:xfrm>
      </p:grpSpPr>
      <p:pic>
        <p:nvPicPr>
          <p:cNvPr id="89"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24292E"/>
        </a:solidFill>
        <a:effectLst/>
      </p:bgPr>
    </p:bg>
    <p:spTree>
      <p:nvGrpSpPr>
        <p:cNvPr id="1" name=""/>
        <p:cNvGrpSpPr/>
        <p:nvPr/>
      </p:nvGrpSpPr>
      <p:grpSpPr>
        <a:xfrm>
          <a:off x="0" y="0"/>
          <a:ext cx="0" cy="0"/>
          <a:chOff x="0" y="0"/>
          <a:chExt cx="0" cy="0"/>
        </a:xfrm>
      </p:grpSpPr>
      <p:pic>
        <p:nvPicPr>
          <p:cNvPr id="97"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FFFFFF"/>
        </a:solidFill>
        <a:effectLst/>
      </p:bgPr>
    </p:bg>
    <p:spTree>
      <p:nvGrpSpPr>
        <p:cNvPr id="1" name=""/>
        <p:cNvGrpSpPr/>
        <p:nvPr/>
      </p:nvGrpSpPr>
      <p:grpSpPr>
        <a:xfrm>
          <a:off x="0" y="0"/>
          <a:ext cx="0" cy="0"/>
          <a:chOff x="0" y="0"/>
          <a:chExt cx="0" cy="0"/>
        </a:xfrm>
      </p:grpSpPr>
      <p:pic>
        <p:nvPicPr>
          <p:cNvPr id="105"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pter title &amp; subtitle">
    <p:bg>
      <p:bgPr>
        <a:solidFill>
          <a:srgbClr val="1658C5"/>
        </a:solidFill>
        <a:effectLst/>
      </p:bgPr>
    </p:bg>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1778000" y="2298700"/>
            <a:ext cx="20828000" cy="4648200"/>
          </a:xfrm>
          <a:prstGeom prst="rect">
            <a:avLst/>
          </a:prstGeom>
        </p:spPr>
        <p:txBody>
          <a:bodyPr lIns="0" tIns="0" rIns="0" bIns="0" anchor="b"/>
          <a:lstStyle>
            <a:lvl1pPr>
              <a:defRPr sz="16000">
                <a:solidFill>
                  <a:srgbClr val="FFFFFF"/>
                </a:solidFill>
              </a:defRPr>
            </a:lvl1pPr>
          </a:lstStyle>
          <a:p>
            <a:r>
              <a:t>Title Text</a:t>
            </a:r>
          </a:p>
        </p:txBody>
      </p:sp>
      <p:sp>
        <p:nvSpPr>
          <p:cNvPr id="114" name="Body Level One…"/>
          <p:cNvSpPr txBox="1">
            <a:spLocks noGrp="1"/>
          </p:cNvSpPr>
          <p:nvPr>
            <p:ph type="body" sz="quarter" idx="1"/>
          </p:nvPr>
        </p:nvSpPr>
        <p:spPr>
          <a:xfrm>
            <a:off x="1778000" y="7073900"/>
            <a:ext cx="20828000" cy="2767608"/>
          </a:xfrm>
          <a:prstGeom prst="rect">
            <a:avLst/>
          </a:prstGeom>
        </p:spPr>
        <p:txBody>
          <a:bodyPr lIns="0" tIns="0" rIns="0" bIns="0" anchor="t"/>
          <a:lstStyle>
            <a:lvl1pPr marL="0" indent="0" algn="ctr">
              <a:spcBef>
                <a:spcPts val="0"/>
              </a:spcBef>
              <a:buSzTx/>
              <a:buNone/>
              <a:defRPr sz="6000" spc="-119">
                <a:solidFill>
                  <a:srgbClr val="FAFBFC"/>
                </a:solidFill>
              </a:defRPr>
            </a:lvl1pPr>
            <a:lvl2pPr marL="0" indent="228600" algn="ctr">
              <a:spcBef>
                <a:spcPts val="0"/>
              </a:spcBef>
              <a:buSzTx/>
              <a:buNone/>
              <a:defRPr sz="6000" spc="-119">
                <a:solidFill>
                  <a:srgbClr val="FAFBFC"/>
                </a:solidFill>
              </a:defRPr>
            </a:lvl2pPr>
            <a:lvl3pPr marL="0" indent="457200" algn="ctr">
              <a:spcBef>
                <a:spcPts val="0"/>
              </a:spcBef>
              <a:buSzTx/>
              <a:buNone/>
              <a:defRPr sz="6000" spc="-119">
                <a:solidFill>
                  <a:srgbClr val="FAFBFC"/>
                </a:solidFill>
              </a:defRPr>
            </a:lvl3pPr>
            <a:lvl4pPr marL="0" indent="685800" algn="ctr">
              <a:spcBef>
                <a:spcPts val="0"/>
              </a:spcBef>
              <a:buSzTx/>
              <a:buNone/>
              <a:defRPr sz="6000" spc="-119">
                <a:solidFill>
                  <a:srgbClr val="FAFBFC"/>
                </a:solidFill>
              </a:defRPr>
            </a:lvl4pPr>
            <a:lvl5pPr marL="0" indent="914400" algn="ctr">
              <a:spcBef>
                <a:spcPts val="0"/>
              </a:spcBef>
              <a:buSzTx/>
              <a:buNone/>
              <a:defRPr sz="6000" spc="-119">
                <a:solidFill>
                  <a:srgbClr val="FAFBFC"/>
                </a:solidFill>
              </a:defRPr>
            </a:lvl5pPr>
          </a:lstStyle>
          <a:p>
            <a:r>
              <a:t>Body Level One</a:t>
            </a:r>
          </a:p>
          <a:p>
            <a:pPr lvl="1"/>
            <a:r>
              <a:t>Body Level Two</a:t>
            </a:r>
          </a:p>
          <a:p>
            <a:pPr lvl="2"/>
            <a:r>
              <a:t>Body Level Three</a:t>
            </a:r>
          </a:p>
          <a:p>
            <a:pPr lvl="3"/>
            <a:r>
              <a:t>Body Level Four</a:t>
            </a:r>
          </a:p>
          <a:p>
            <a:pPr lvl="4"/>
            <a:r>
              <a:t>Body Level Five</a:t>
            </a:r>
          </a:p>
        </p:txBody>
      </p:sp>
      <p:pic>
        <p:nvPicPr>
          <p:cNvPr id="115" name="Image" descr="Image"/>
          <p:cNvPicPr>
            <a:picLocks noChangeAspect="1"/>
          </p:cNvPicPr>
          <p:nvPr/>
        </p:nvPicPr>
        <p:blipFill>
          <a:blip r:embed="rId2">
            <a:alphaModFix amt="30000"/>
          </a:blip>
          <a:stretch>
            <a:fillRect/>
          </a:stretch>
        </p:blipFill>
        <p:spPr>
          <a:xfrm>
            <a:off x="381000" y="12738100"/>
            <a:ext cx="609600" cy="609600"/>
          </a:xfrm>
          <a:prstGeom prst="rect">
            <a:avLst/>
          </a:prstGeom>
          <a:ln w="12700">
            <a:miter lim="400000"/>
          </a:ln>
        </p:spPr>
      </p:pic>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hapter title &amp; subtitle">
    <p:bg>
      <p:bgPr>
        <a:solidFill>
          <a:srgbClr val="FFFFFF"/>
        </a:solidFill>
        <a:effectLst/>
      </p:bgPr>
    </p:bg>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1778000" y="2298700"/>
            <a:ext cx="20828000" cy="4648200"/>
          </a:xfrm>
          <a:prstGeom prst="rect">
            <a:avLst/>
          </a:prstGeom>
        </p:spPr>
        <p:txBody>
          <a:bodyPr lIns="0" tIns="0" rIns="0" bIns="0" anchor="b"/>
          <a:lstStyle>
            <a:lvl1pPr>
              <a:defRPr sz="16000">
                <a:solidFill>
                  <a:srgbClr val="24282D"/>
                </a:solidFill>
              </a:defRPr>
            </a:lvl1pPr>
          </a:lstStyle>
          <a:p>
            <a:r>
              <a:t>Title Text</a:t>
            </a:r>
          </a:p>
        </p:txBody>
      </p:sp>
      <p:sp>
        <p:nvSpPr>
          <p:cNvPr id="134" name="Body Level One…"/>
          <p:cNvSpPr txBox="1">
            <a:spLocks noGrp="1"/>
          </p:cNvSpPr>
          <p:nvPr>
            <p:ph type="body" sz="quarter" idx="1"/>
          </p:nvPr>
        </p:nvSpPr>
        <p:spPr>
          <a:xfrm>
            <a:off x="1778000" y="7073900"/>
            <a:ext cx="20828000" cy="2767608"/>
          </a:xfrm>
          <a:prstGeom prst="rect">
            <a:avLst/>
          </a:prstGeom>
        </p:spPr>
        <p:txBody>
          <a:bodyPr lIns="0" tIns="0" rIns="0" bIns="0" anchor="t"/>
          <a:lstStyle>
            <a:lvl1pPr marL="0" indent="0" algn="ctr">
              <a:spcBef>
                <a:spcPts val="0"/>
              </a:spcBef>
              <a:buSzTx/>
              <a:buNone/>
              <a:defRPr sz="6000" spc="-119">
                <a:solidFill>
                  <a:srgbClr val="959DA5"/>
                </a:solidFill>
              </a:defRPr>
            </a:lvl1pPr>
            <a:lvl2pPr marL="0" indent="228600" algn="ctr">
              <a:spcBef>
                <a:spcPts val="0"/>
              </a:spcBef>
              <a:buSzTx/>
              <a:buNone/>
              <a:defRPr sz="6000" spc="-119">
                <a:solidFill>
                  <a:srgbClr val="959DA5"/>
                </a:solidFill>
              </a:defRPr>
            </a:lvl2pPr>
            <a:lvl3pPr marL="0" indent="457200" algn="ctr">
              <a:spcBef>
                <a:spcPts val="0"/>
              </a:spcBef>
              <a:buSzTx/>
              <a:buNone/>
              <a:defRPr sz="6000" spc="-119">
                <a:solidFill>
                  <a:srgbClr val="959DA5"/>
                </a:solidFill>
              </a:defRPr>
            </a:lvl3pPr>
            <a:lvl4pPr marL="0" indent="685800" algn="ctr">
              <a:spcBef>
                <a:spcPts val="0"/>
              </a:spcBef>
              <a:buSzTx/>
              <a:buNone/>
              <a:defRPr sz="6000" spc="-119">
                <a:solidFill>
                  <a:srgbClr val="959DA5"/>
                </a:solidFill>
              </a:defRPr>
            </a:lvl4pPr>
            <a:lvl5pPr marL="0" indent="914400" algn="ctr">
              <a:spcBef>
                <a:spcPts val="0"/>
              </a:spcBef>
              <a:buSzTx/>
              <a:buNone/>
              <a:defRPr sz="6000" spc="-119">
                <a:solidFill>
                  <a:srgbClr val="959DA5"/>
                </a:solidFill>
              </a:defRPr>
            </a:lvl5pPr>
          </a:lstStyle>
          <a:p>
            <a:r>
              <a:t>Body Level One</a:t>
            </a:r>
          </a:p>
          <a:p>
            <a:pPr lvl="1"/>
            <a:r>
              <a:t>Body Level Two</a:t>
            </a:r>
          </a:p>
          <a:p>
            <a:pPr lvl="2"/>
            <a:r>
              <a:t>Body Level Three</a:t>
            </a:r>
          </a:p>
          <a:p>
            <a:pPr lvl="3"/>
            <a:r>
              <a:t>Body Level Four</a:t>
            </a:r>
          </a:p>
          <a:p>
            <a:pPr lvl="4"/>
            <a:r>
              <a:t>Body Level Five</a:t>
            </a:r>
          </a:p>
        </p:txBody>
      </p:sp>
      <p:pic>
        <p:nvPicPr>
          <p:cNvPr id="135"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hapter title">
    <p:bg>
      <p:bgPr>
        <a:solidFill>
          <a:srgbClr val="24282D"/>
        </a:solidFill>
        <a:effectLst/>
      </p:bgPr>
    </p:bg>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FFFFFF"/>
                </a:solidFill>
              </a:defRPr>
            </a:lvl1pPr>
          </a:lstStyle>
          <a:p>
            <a:r>
              <a:t>Title Text</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hapter title">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FFFFFF"/>
                </a:solidFill>
              </a:defRPr>
            </a:lvl1pPr>
          </a:lstStyle>
          <a:p>
            <a:r>
              <a:t>Title Text</a:t>
            </a:r>
          </a:p>
        </p:txBody>
      </p:sp>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hapter title">
    <p:bg>
      <p:bgPr>
        <a:solidFill>
          <a:srgbClr val="FFFFFF"/>
        </a:solidFill>
        <a:effectLst/>
      </p:bgPr>
    </p:bg>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24292E"/>
                </a:solidFill>
              </a:defRPr>
            </a:lvl1pPr>
          </a:lstStyle>
          <a:p>
            <a:r>
              <a:t>Title Text</a:t>
            </a:r>
          </a:p>
        </p:txBody>
      </p:sp>
      <p:pic>
        <p:nvPicPr>
          <p:cNvPr id="160"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ottom title">
    <p:spTree>
      <p:nvGrpSpPr>
        <p:cNvPr id="1" name=""/>
        <p:cNvGrpSpPr/>
        <p:nvPr/>
      </p:nvGrpSpPr>
      <p:grpSpPr>
        <a:xfrm>
          <a:off x="0" y="0"/>
          <a:ext cx="0" cy="0"/>
          <a:chOff x="0" y="0"/>
          <a:chExt cx="0" cy="0"/>
        </a:xfrm>
      </p:grpSpPr>
      <p:sp>
        <p:nvSpPr>
          <p:cNvPr id="168"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FFFFFF"/>
                </a:solidFill>
              </a:defRPr>
            </a:lvl1pPr>
          </a:lstStyle>
          <a:p>
            <a:r>
              <a:t>Title Text</a:t>
            </a:r>
          </a:p>
        </p:txBody>
      </p:sp>
      <p:pic>
        <p:nvPicPr>
          <p:cNvPr id="169" name="Image" descr="Image"/>
          <p:cNvPicPr>
            <a:picLocks noChangeAspect="1"/>
          </p:cNvPicPr>
          <p:nvPr/>
        </p:nvPicPr>
        <p:blipFill>
          <a:blip r:embed="rId2">
            <a:alphaModFix amt="30000"/>
          </a:blip>
          <a:stretch>
            <a:fillRect/>
          </a:stretch>
        </p:blipFill>
        <p:spPr>
          <a:xfrm>
            <a:off x="374650" y="12761664"/>
            <a:ext cx="609600" cy="609601"/>
          </a:xfrm>
          <a:prstGeom prst="rect">
            <a:avLst/>
          </a:prstGeom>
          <a:ln w="12700">
            <a:miter lim="400000"/>
          </a:ln>
        </p:spPr>
      </p:pic>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ottom title">
    <p:bg>
      <p:bgPr>
        <a:solidFill>
          <a:srgbClr val="24282D"/>
        </a:solidFill>
        <a:effectLst/>
      </p:bgPr>
    </p:bg>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FFFFFF"/>
                </a:solidFill>
              </a:defRPr>
            </a:lvl1pPr>
          </a:lstStyle>
          <a:p>
            <a:r>
              <a:t>Title Text</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24282D"/>
        </a:solidFill>
        <a:effectLst/>
      </p:bgPr>
    </p:bg>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80000"/>
              </a:lnSpc>
              <a:defRPr sz="22000" spc="-660">
                <a:solidFill>
                  <a:srgbClr val="FFFFFF"/>
                </a:solidFill>
              </a:defRPr>
            </a:lvl1pPr>
          </a:lstStyle>
          <a:p>
            <a:r>
              <a:t>Title Text</a:t>
            </a:r>
          </a:p>
        </p:txBody>
      </p:sp>
      <p:sp>
        <p:nvSpPr>
          <p:cNvPr id="22"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6A737D"/>
                </a:solidFill>
              </a:defRPr>
            </a:lvl1pPr>
            <a:lvl2pPr marL="0" indent="228600">
              <a:spcBef>
                <a:spcPts val="0"/>
              </a:spcBef>
              <a:buSzTx/>
              <a:buNone/>
              <a:defRPr sz="6000" spc="-119">
                <a:solidFill>
                  <a:srgbClr val="6A737D"/>
                </a:solidFill>
              </a:defRPr>
            </a:lvl2pPr>
            <a:lvl3pPr marL="0" indent="457200">
              <a:spcBef>
                <a:spcPts val="0"/>
              </a:spcBef>
              <a:buSzTx/>
              <a:buNone/>
              <a:defRPr sz="6000" spc="-119">
                <a:solidFill>
                  <a:srgbClr val="6A737D"/>
                </a:solidFill>
              </a:defRPr>
            </a:lvl3pPr>
            <a:lvl4pPr marL="0" indent="685800">
              <a:spcBef>
                <a:spcPts val="0"/>
              </a:spcBef>
              <a:buSzTx/>
              <a:buNone/>
              <a:defRPr sz="6000" spc="-119">
                <a:solidFill>
                  <a:srgbClr val="6A737D"/>
                </a:solidFill>
              </a:defRPr>
            </a:lvl4pPr>
            <a:lvl5pPr marL="0" indent="914400">
              <a:spcBef>
                <a:spcPts val="0"/>
              </a:spcBef>
              <a:buSzTx/>
              <a:buNone/>
              <a:defRPr sz="6000" spc="-119">
                <a:solidFill>
                  <a:srgbClr val="6A737D"/>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ottom title">
    <p:bg>
      <p:bgPr>
        <a:solidFill>
          <a:srgbClr val="FFFFFF"/>
        </a:solidFill>
        <a:effectLst/>
      </p:bgPr>
    </p:bg>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24292E"/>
                </a:solidFill>
              </a:defRPr>
            </a:lvl1pPr>
          </a:lstStyle>
          <a:p>
            <a:r>
              <a:t>Title Text</a:t>
            </a:r>
          </a:p>
        </p:txBody>
      </p:sp>
      <p:pic>
        <p:nvPicPr>
          <p:cNvPr id="186"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w/ logo">
    <p:spTree>
      <p:nvGrpSpPr>
        <p:cNvPr id="1" name=""/>
        <p:cNvGrpSpPr/>
        <p:nvPr/>
      </p:nvGrpSpPr>
      <p:grpSpPr>
        <a:xfrm>
          <a:off x="0" y="0"/>
          <a:ext cx="0" cy="0"/>
          <a:chOff x="0" y="0"/>
          <a:chExt cx="0" cy="0"/>
        </a:xfrm>
      </p:grpSpPr>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w/ logo">
    <p:bg>
      <p:bgPr>
        <a:solidFill>
          <a:srgbClr val="24282D"/>
        </a:solidFill>
        <a:effectLst/>
      </p:bgPr>
    </p:bg>
    <p:spTree>
      <p:nvGrpSpPr>
        <p:cNvPr id="1" name=""/>
        <p:cNvGrpSpPr/>
        <p:nvPr/>
      </p:nvGrpSpPr>
      <p:grpSpPr>
        <a:xfrm>
          <a:off x="0" y="0"/>
          <a:ext cx="0" cy="0"/>
          <a:chOff x="0" y="0"/>
          <a:chExt cx="0" cy="0"/>
        </a:xfrm>
      </p:grpSpPr>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lank w/ logo">
    <p:bg>
      <p:bgPr>
        <a:solidFill>
          <a:srgbClr val="FFFFFF"/>
        </a:solidFill>
        <a:effectLst/>
      </p:bgPr>
    </p:bg>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209"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21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4282D"/>
        </a:solidFill>
        <a:effectLst/>
      </p:bgPr>
    </p:bg>
    <p:spTree>
      <p:nvGrpSpPr>
        <p:cNvPr id="1" name=""/>
        <p:cNvGrpSpPr/>
        <p:nvPr/>
      </p:nvGrpSpPr>
      <p:grpSpPr>
        <a:xfrm>
          <a:off x="0" y="0"/>
          <a:ext cx="0" cy="0"/>
          <a:chOff x="0" y="0"/>
          <a:chExt cx="0" cy="0"/>
        </a:xfrm>
      </p:grpSpPr>
      <p:sp>
        <p:nvSpPr>
          <p:cNvPr id="2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2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w/ bullets">
    <p:bg>
      <p:bgPr>
        <a:solidFill>
          <a:srgbClr val="24282D"/>
        </a:solidFill>
        <a:effectLst/>
      </p:bgPr>
    </p:bg>
    <p:spTree>
      <p:nvGrpSpPr>
        <p:cNvPr id="1" name=""/>
        <p:cNvGrpSpPr/>
        <p:nvPr/>
      </p:nvGrpSpPr>
      <p:grpSpPr>
        <a:xfrm>
          <a:off x="0" y="0"/>
          <a:ext cx="0" cy="0"/>
          <a:chOff x="0" y="0"/>
          <a:chExt cx="0" cy="0"/>
        </a:xfrm>
      </p:grpSpPr>
      <p:sp>
        <p:nvSpPr>
          <p:cNvPr id="24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48" name="Body Level One…"/>
          <p:cNvSpPr>
            <a:spLocks noGrp="1"/>
          </p:cNvSpPr>
          <p:nvPr>
            <p:ph type="body" idx="1"/>
          </p:nvPr>
        </p:nvSpPr>
        <p:spPr>
          <a:xfrm>
            <a:off x="1270000" y="3556000"/>
            <a:ext cx="21844002" cy="8890000"/>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w/ bullets">
    <p:bg>
      <p:bgPr>
        <a:solidFill>
          <a:srgbClr val="FFFFFF"/>
        </a:solidFill>
        <a:effectLst/>
      </p:bgPr>
    </p:bg>
    <p:spTree>
      <p:nvGrpSpPr>
        <p:cNvPr id="1" name=""/>
        <p:cNvGrpSpPr/>
        <p:nvPr/>
      </p:nvGrpSpPr>
      <p:grpSpPr>
        <a:xfrm>
          <a:off x="0" y="0"/>
          <a:ext cx="0" cy="0"/>
          <a:chOff x="0" y="0"/>
          <a:chExt cx="0" cy="0"/>
        </a:xfrm>
      </p:grpSpPr>
      <p:sp>
        <p:nvSpPr>
          <p:cNvPr id="256"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257" name="Body Level One…"/>
          <p:cNvSpPr>
            <a:spLocks noGrp="1"/>
          </p:cNvSpPr>
          <p:nvPr>
            <p:ph type="body" idx="1"/>
          </p:nvPr>
        </p:nvSpPr>
        <p:spPr>
          <a:xfrm>
            <a:off x="1270000" y="3556000"/>
            <a:ext cx="21844002" cy="8890000"/>
          </a:xfrm>
          <a:prstGeom prst="rect">
            <a:avLst/>
          </a:prstGeom>
        </p:spPr>
        <p:txBody>
          <a:bodyPr lIns="0" tIns="0" rIns="0" bIns="0">
            <a:noAutofit/>
          </a:bodyPr>
          <a:lstStyle>
            <a:lvl1pPr defTabSz="364331">
              <a:spcBef>
                <a:spcPts val="4500"/>
              </a:spcBef>
              <a:defRPr sz="7000" spc="-140">
                <a:solidFill>
                  <a:srgbClr val="444D56"/>
                </a:solidFill>
              </a:defRPr>
            </a:lvl1pPr>
            <a:lvl2pPr marL="1308805" indent="-864305" defTabSz="364331">
              <a:spcBef>
                <a:spcPts val="4500"/>
              </a:spcBef>
              <a:defRPr sz="7000" spc="-140">
                <a:solidFill>
                  <a:srgbClr val="444D56"/>
                </a:solidFill>
              </a:defRPr>
            </a:lvl2pPr>
            <a:lvl3pPr marL="1753305" indent="-864305" defTabSz="364331">
              <a:spcBef>
                <a:spcPts val="4500"/>
              </a:spcBef>
              <a:defRPr sz="7000" spc="-140">
                <a:solidFill>
                  <a:srgbClr val="444D56"/>
                </a:solidFill>
              </a:defRPr>
            </a:lvl3pPr>
            <a:lvl4pPr marL="2197805" indent="-864305" defTabSz="364331">
              <a:spcBef>
                <a:spcPts val="4500"/>
              </a:spcBef>
              <a:defRPr sz="7000" spc="-140">
                <a:solidFill>
                  <a:srgbClr val="444D56"/>
                </a:solidFill>
              </a:defRPr>
            </a:lvl4pPr>
            <a:lvl5pPr marL="2642305" indent="-864305" defTabSz="364331">
              <a:spcBef>
                <a:spcPts val="4500"/>
              </a:spcBef>
              <a:defRPr sz="7000" spc="-140">
                <a:solidFill>
                  <a:srgbClr val="444D56"/>
                </a:solidFill>
              </a:defRPr>
            </a:lvl5pPr>
          </a:lstStyle>
          <a:p>
            <a:r>
              <a:t>Body Level One</a:t>
            </a:r>
          </a:p>
          <a:p>
            <a:pPr lvl="1"/>
            <a:r>
              <a:t>Body Level Two</a:t>
            </a:r>
          </a:p>
          <a:p>
            <a:pPr lvl="2"/>
            <a:r>
              <a:t>Body Level Three</a:t>
            </a:r>
          </a:p>
          <a:p>
            <a:pPr lvl="3"/>
            <a:r>
              <a:t>Body Level Four</a:t>
            </a:r>
          </a:p>
          <a:p>
            <a:pPr lvl="4"/>
            <a:r>
              <a:t>Body Level Five</a:t>
            </a:r>
          </a:p>
        </p:txBody>
      </p:sp>
      <p:pic>
        <p:nvPicPr>
          <p:cNvPr id="258"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259"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26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wo column">
    <p:bg>
      <p:bgPr>
        <a:solidFill>
          <a:srgbClr val="24292E"/>
        </a:solidFill>
        <a:effectLst/>
      </p:bgPr>
    </p:bg>
    <p:spTree>
      <p:nvGrpSpPr>
        <p:cNvPr id="1" name=""/>
        <p:cNvGrpSpPr/>
        <p:nvPr/>
      </p:nvGrpSpPr>
      <p:grpSpPr>
        <a:xfrm>
          <a:off x="0" y="0"/>
          <a:ext cx="0" cy="0"/>
          <a:chOff x="0" y="0"/>
          <a:chExt cx="0" cy="0"/>
        </a:xfrm>
      </p:grpSpPr>
      <p:sp>
        <p:nvSpPr>
          <p:cNvPr id="27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78" name="Body Level One…"/>
          <p:cNvSpPr>
            <a:spLocks noGrp="1"/>
          </p:cNvSpPr>
          <p:nvPr>
            <p:ph type="body" sz="half" idx="1"/>
          </p:nvPr>
        </p:nvSpPr>
        <p:spPr>
          <a:xfrm>
            <a:off x="1270000" y="3556000"/>
            <a:ext cx="10160000" cy="8890000"/>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9" name="Double-click to edit"/>
          <p:cNvSpPr>
            <a:spLocks noGrp="1"/>
          </p:cNvSpPr>
          <p:nvPr>
            <p:ph type="body" sz="half" idx="21"/>
          </p:nvPr>
        </p:nvSpPr>
        <p:spPr>
          <a:xfrm>
            <a:off x="12700000" y="3556000"/>
            <a:ext cx="10160000" cy="8890000"/>
          </a:xfrm>
          <a:prstGeom prst="rect">
            <a:avLst/>
          </a:prstGeom>
        </p:spPr>
        <p:txBody>
          <a:bodyPr lIns="0" tIns="0" rIns="0" bIns="0"/>
          <a:lstStyle>
            <a:lvl1pPr defTabSz="364331">
              <a:spcBef>
                <a:spcPts val="4500"/>
              </a:spcBef>
              <a:defRPr sz="7000" spc="-140">
                <a:solidFill>
                  <a:srgbClr val="FFFFFF"/>
                </a:solidFill>
              </a:defRPr>
            </a:lvl1pPr>
          </a:lstStyle>
          <a:p>
            <a:r>
              <a:t>Double-click to edit</a:t>
            </a:r>
          </a:p>
        </p:txBody>
      </p:sp>
      <p:sp>
        <p:nvSpPr>
          <p:cNvPr id="28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90000"/>
              </a:lnSpc>
              <a:defRPr sz="22000" spc="-660">
                <a:solidFill>
                  <a:srgbClr val="30363C"/>
                </a:solidFill>
              </a:defRPr>
            </a:lvl1pPr>
          </a:lstStyle>
          <a:p>
            <a:r>
              <a:t>Title Text</a:t>
            </a:r>
          </a:p>
        </p:txBody>
      </p:sp>
      <p:sp>
        <p:nvSpPr>
          <p:cNvPr id="31"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999EA3"/>
                </a:solidFill>
              </a:defRPr>
            </a:lvl1pPr>
            <a:lvl2pPr marL="0" indent="228600">
              <a:spcBef>
                <a:spcPts val="0"/>
              </a:spcBef>
              <a:buSzTx/>
              <a:buNone/>
              <a:defRPr sz="6000" spc="-119">
                <a:solidFill>
                  <a:srgbClr val="999EA3"/>
                </a:solidFill>
              </a:defRPr>
            </a:lvl2pPr>
            <a:lvl3pPr marL="0" indent="457200">
              <a:spcBef>
                <a:spcPts val="0"/>
              </a:spcBef>
              <a:buSzTx/>
              <a:buNone/>
              <a:defRPr sz="6000" spc="-119">
                <a:solidFill>
                  <a:srgbClr val="999EA3"/>
                </a:solidFill>
              </a:defRPr>
            </a:lvl3pPr>
            <a:lvl4pPr marL="0" indent="685800">
              <a:spcBef>
                <a:spcPts val="0"/>
              </a:spcBef>
              <a:buSzTx/>
              <a:buNone/>
              <a:defRPr sz="6000" spc="-119">
                <a:solidFill>
                  <a:srgbClr val="999EA3"/>
                </a:solidFill>
              </a:defRPr>
            </a:lvl4pPr>
            <a:lvl5pPr marL="0" indent="914400">
              <a:spcBef>
                <a:spcPts val="0"/>
              </a:spcBef>
              <a:buSzTx/>
              <a:buNone/>
              <a:defRPr sz="6000" spc="-119">
                <a:solidFill>
                  <a:srgbClr val="999EA3"/>
                </a:solidFill>
              </a:defRPr>
            </a:lvl5pPr>
          </a:lstStyle>
          <a:p>
            <a:r>
              <a:t>Body Level One</a:t>
            </a:r>
          </a:p>
          <a:p>
            <a:pPr lvl="1"/>
            <a:r>
              <a:t>Body Level Two</a:t>
            </a:r>
          </a:p>
          <a:p>
            <a:pPr lvl="2"/>
            <a:r>
              <a:t>Body Level Three</a:t>
            </a:r>
          </a:p>
          <a:p>
            <a:pPr lvl="3"/>
            <a:r>
              <a:t>Body Level Four</a:t>
            </a:r>
          </a:p>
          <a:p>
            <a:pPr lvl="4"/>
            <a:r>
              <a:t>Body Level Five</a:t>
            </a:r>
          </a:p>
        </p:txBody>
      </p:sp>
      <p:pic>
        <p:nvPicPr>
          <p:cNvPr id="32"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wo column copy">
    <p:bg>
      <p:bgPr>
        <a:solidFill>
          <a:srgbClr val="FFFFFF"/>
        </a:solidFill>
        <a:effectLst/>
      </p:bgPr>
    </p:bg>
    <p:spTree>
      <p:nvGrpSpPr>
        <p:cNvPr id="1" name=""/>
        <p:cNvGrpSpPr/>
        <p:nvPr/>
      </p:nvGrpSpPr>
      <p:grpSpPr>
        <a:xfrm>
          <a:off x="0" y="0"/>
          <a:ext cx="0" cy="0"/>
          <a:chOff x="0" y="0"/>
          <a:chExt cx="0" cy="0"/>
        </a:xfrm>
      </p:grpSpPr>
      <p:sp>
        <p:nvSpPr>
          <p:cNvPr id="28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288" name="Body Level One…"/>
          <p:cNvSpPr>
            <a:spLocks noGrp="1"/>
          </p:cNvSpPr>
          <p:nvPr>
            <p:ph type="body" sz="half" idx="1"/>
          </p:nvPr>
        </p:nvSpPr>
        <p:spPr>
          <a:xfrm>
            <a:off x="1270000" y="3556000"/>
            <a:ext cx="10160000" cy="8890000"/>
          </a:xfrm>
          <a:prstGeom prst="rect">
            <a:avLst/>
          </a:prstGeom>
        </p:spPr>
        <p:txBody>
          <a:bodyPr lIns="0" tIns="0" rIns="0" bIns="0">
            <a:noAutofit/>
          </a:bodyPr>
          <a:lstStyle>
            <a:lvl1pPr defTabSz="364331">
              <a:spcBef>
                <a:spcPts val="4500"/>
              </a:spcBef>
              <a:defRPr sz="7000" spc="-140">
                <a:solidFill>
                  <a:srgbClr val="444D56"/>
                </a:solidFill>
              </a:defRPr>
            </a:lvl1pPr>
            <a:lvl2pPr marL="1308805" indent="-864305" defTabSz="364331">
              <a:spcBef>
                <a:spcPts val="4500"/>
              </a:spcBef>
              <a:defRPr sz="7000" spc="-140">
                <a:solidFill>
                  <a:srgbClr val="444D56"/>
                </a:solidFill>
              </a:defRPr>
            </a:lvl2pPr>
            <a:lvl3pPr marL="1753305" indent="-864305" defTabSz="364331">
              <a:spcBef>
                <a:spcPts val="4500"/>
              </a:spcBef>
              <a:defRPr sz="7000" spc="-140">
                <a:solidFill>
                  <a:srgbClr val="444D56"/>
                </a:solidFill>
              </a:defRPr>
            </a:lvl3pPr>
            <a:lvl4pPr marL="2197805" indent="-864305" defTabSz="364331">
              <a:spcBef>
                <a:spcPts val="4500"/>
              </a:spcBef>
              <a:defRPr sz="7000" spc="-140">
                <a:solidFill>
                  <a:srgbClr val="444D56"/>
                </a:solidFill>
              </a:defRPr>
            </a:lvl4pPr>
            <a:lvl5pPr marL="2642305" indent="-864305" defTabSz="364331">
              <a:spcBef>
                <a:spcPts val="4500"/>
              </a:spcBef>
              <a:defRPr sz="7000" spc="-140">
                <a:solidFill>
                  <a:srgbClr val="444D56"/>
                </a:solidFill>
              </a:defRPr>
            </a:lvl5pPr>
          </a:lstStyle>
          <a:p>
            <a:r>
              <a:t>Body Level One</a:t>
            </a:r>
          </a:p>
          <a:p>
            <a:pPr lvl="1"/>
            <a:r>
              <a:t>Body Level Two</a:t>
            </a:r>
          </a:p>
          <a:p>
            <a:pPr lvl="2"/>
            <a:r>
              <a:t>Body Level Three</a:t>
            </a:r>
          </a:p>
          <a:p>
            <a:pPr lvl="3"/>
            <a:r>
              <a:t>Body Level Four</a:t>
            </a:r>
          </a:p>
          <a:p>
            <a:pPr lvl="4"/>
            <a:r>
              <a:t>Body Level Five</a:t>
            </a:r>
          </a:p>
        </p:txBody>
      </p:sp>
      <p:sp>
        <p:nvSpPr>
          <p:cNvPr id="289" name="Double-click to edit"/>
          <p:cNvSpPr>
            <a:spLocks noGrp="1"/>
          </p:cNvSpPr>
          <p:nvPr>
            <p:ph type="body" sz="half" idx="21"/>
          </p:nvPr>
        </p:nvSpPr>
        <p:spPr>
          <a:xfrm>
            <a:off x="12700000" y="3556000"/>
            <a:ext cx="10160000" cy="8890000"/>
          </a:xfrm>
          <a:prstGeom prst="rect">
            <a:avLst/>
          </a:prstGeom>
        </p:spPr>
        <p:txBody>
          <a:bodyPr lIns="0" tIns="0" rIns="0" bIns="0">
            <a:noAutofit/>
          </a:bodyPr>
          <a:lstStyle>
            <a:lvl1pPr defTabSz="364331">
              <a:spcBef>
                <a:spcPts val="4500"/>
              </a:spcBef>
              <a:defRPr sz="7000" spc="-140">
                <a:solidFill>
                  <a:srgbClr val="444D56"/>
                </a:solidFill>
              </a:defRPr>
            </a:lvl1pPr>
          </a:lstStyle>
          <a:p>
            <a:r>
              <a:t>Double-click to edit</a:t>
            </a:r>
          </a:p>
        </p:txBody>
      </p:sp>
      <p:sp>
        <p:nvSpPr>
          <p:cNvPr id="29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w/ subtitle">
    <p:spTree>
      <p:nvGrpSpPr>
        <p:cNvPr id="1" name=""/>
        <p:cNvGrpSpPr/>
        <p:nvPr/>
      </p:nvGrpSpPr>
      <p:grpSpPr>
        <a:xfrm>
          <a:off x="0" y="0"/>
          <a:ext cx="0" cy="0"/>
          <a:chOff x="0" y="0"/>
          <a:chExt cx="0" cy="0"/>
        </a:xfrm>
      </p:grpSpPr>
      <p:sp>
        <p:nvSpPr>
          <p:cNvPr id="29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98"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FFFFFF"/>
                </a:solidFill>
              </a:defRPr>
            </a:lvl1pPr>
            <a:lvl2pPr marL="0" indent="228600">
              <a:spcBef>
                <a:spcPts val="0"/>
              </a:spcBef>
              <a:buSzTx/>
              <a:buNone/>
              <a:defRPr sz="4000">
                <a:solidFill>
                  <a:srgbClr val="FFFFFF"/>
                </a:solidFill>
              </a:defRPr>
            </a:lvl2pPr>
            <a:lvl3pPr marL="0" indent="457200">
              <a:spcBef>
                <a:spcPts val="0"/>
              </a:spcBef>
              <a:buSzTx/>
              <a:buNone/>
              <a:defRPr sz="4000">
                <a:solidFill>
                  <a:srgbClr val="FFFFFF"/>
                </a:solidFill>
              </a:defRPr>
            </a:lvl3pPr>
            <a:lvl4pPr marL="0" indent="685800">
              <a:spcBef>
                <a:spcPts val="0"/>
              </a:spcBef>
              <a:buSzTx/>
              <a:buNone/>
              <a:defRPr sz="4000">
                <a:solidFill>
                  <a:srgbClr val="FFFFFF"/>
                </a:solidFill>
              </a:defRPr>
            </a:lvl4pPr>
            <a:lvl5pPr marL="0" indent="914400">
              <a:spcBef>
                <a:spcPts val="0"/>
              </a:spcBef>
              <a:buSzTx/>
              <a:buNone/>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w/ subtitle">
    <p:bg>
      <p:bgPr>
        <a:solidFill>
          <a:srgbClr val="24282D"/>
        </a:solidFill>
        <a:effectLst/>
      </p:bgPr>
    </p:bg>
    <p:spTree>
      <p:nvGrpSpPr>
        <p:cNvPr id="1" name=""/>
        <p:cNvGrpSpPr/>
        <p:nvPr/>
      </p:nvGrpSpPr>
      <p:grpSpPr>
        <a:xfrm>
          <a:off x="0" y="0"/>
          <a:ext cx="0" cy="0"/>
          <a:chOff x="0" y="0"/>
          <a:chExt cx="0" cy="0"/>
        </a:xfrm>
      </p:grpSpPr>
      <p:sp>
        <p:nvSpPr>
          <p:cNvPr id="306"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07"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FFFFFF"/>
                </a:solidFill>
              </a:defRPr>
            </a:lvl1pPr>
            <a:lvl2pPr marL="0" indent="228600">
              <a:spcBef>
                <a:spcPts val="0"/>
              </a:spcBef>
              <a:buSzTx/>
              <a:buNone/>
              <a:defRPr sz="4000">
                <a:solidFill>
                  <a:srgbClr val="FFFFFF"/>
                </a:solidFill>
              </a:defRPr>
            </a:lvl2pPr>
            <a:lvl3pPr marL="0" indent="457200">
              <a:spcBef>
                <a:spcPts val="0"/>
              </a:spcBef>
              <a:buSzTx/>
              <a:buNone/>
              <a:defRPr sz="4000">
                <a:solidFill>
                  <a:srgbClr val="FFFFFF"/>
                </a:solidFill>
              </a:defRPr>
            </a:lvl3pPr>
            <a:lvl4pPr marL="0" indent="685800">
              <a:spcBef>
                <a:spcPts val="0"/>
              </a:spcBef>
              <a:buSzTx/>
              <a:buNone/>
              <a:defRPr sz="4000">
                <a:solidFill>
                  <a:srgbClr val="FFFFFF"/>
                </a:solidFill>
              </a:defRPr>
            </a:lvl4pPr>
            <a:lvl5pPr marL="0" indent="914400">
              <a:spcBef>
                <a:spcPts val="0"/>
              </a:spcBef>
              <a:buSzTx/>
              <a:buNone/>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w/ subtitle">
    <p:bg>
      <p:bgPr>
        <a:solidFill>
          <a:srgbClr val="FFFFFF"/>
        </a:solidFill>
        <a:effectLst/>
      </p:bgPr>
    </p:bg>
    <p:spTree>
      <p:nvGrpSpPr>
        <p:cNvPr id="1" name=""/>
        <p:cNvGrpSpPr/>
        <p:nvPr/>
      </p:nvGrpSpPr>
      <p:grpSpPr>
        <a:xfrm>
          <a:off x="0" y="0"/>
          <a:ext cx="0" cy="0"/>
          <a:chOff x="0" y="0"/>
          <a:chExt cx="0" cy="0"/>
        </a:xfrm>
      </p:grpSpPr>
      <p:sp>
        <p:nvSpPr>
          <p:cNvPr id="315"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316"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000000">
                    <a:alpha val="64999"/>
                  </a:srgbClr>
                </a:solidFill>
              </a:defRPr>
            </a:lvl1pPr>
            <a:lvl2pPr marL="0" indent="228600">
              <a:spcBef>
                <a:spcPts val="0"/>
              </a:spcBef>
              <a:buSzTx/>
              <a:buNone/>
              <a:defRPr sz="4000">
                <a:solidFill>
                  <a:srgbClr val="000000">
                    <a:alpha val="64999"/>
                  </a:srgbClr>
                </a:solidFill>
              </a:defRPr>
            </a:lvl2pPr>
            <a:lvl3pPr marL="0" indent="457200">
              <a:spcBef>
                <a:spcPts val="0"/>
              </a:spcBef>
              <a:buSzTx/>
              <a:buNone/>
              <a:defRPr sz="4000">
                <a:solidFill>
                  <a:srgbClr val="000000">
                    <a:alpha val="64999"/>
                  </a:srgbClr>
                </a:solidFill>
              </a:defRPr>
            </a:lvl3pPr>
            <a:lvl4pPr marL="0" indent="685800">
              <a:spcBef>
                <a:spcPts val="0"/>
              </a:spcBef>
              <a:buSzTx/>
              <a:buNone/>
              <a:defRPr sz="4000">
                <a:solidFill>
                  <a:srgbClr val="000000">
                    <a:alpha val="64999"/>
                  </a:srgbClr>
                </a:solidFill>
              </a:defRPr>
            </a:lvl4pPr>
            <a:lvl5pPr marL="0" indent="914400">
              <a:spcBef>
                <a:spcPts val="0"/>
              </a:spcBef>
              <a:buSzTx/>
              <a:buNone/>
              <a:defRPr sz="4000">
                <a:solidFill>
                  <a:srgbClr val="000000">
                    <a:alpha val="64999"/>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317"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324"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25"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p:bg>
      <p:bgPr>
        <a:solidFill>
          <a:srgbClr val="24282D"/>
        </a:solidFill>
        <a:effectLst/>
      </p:bgPr>
    </p:bg>
    <p:spTree>
      <p:nvGrpSpPr>
        <p:cNvPr id="1" name=""/>
        <p:cNvGrpSpPr/>
        <p:nvPr/>
      </p:nvGrpSpPr>
      <p:grpSpPr>
        <a:xfrm>
          <a:off x="0" y="0"/>
          <a:ext cx="0" cy="0"/>
          <a:chOff x="0" y="0"/>
          <a:chExt cx="0" cy="0"/>
        </a:xfrm>
      </p:grpSpPr>
      <p:sp>
        <p:nvSpPr>
          <p:cNvPr id="332"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33"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FFFFF"/>
        </a:solidFill>
        <a:effectLst/>
      </p:bgPr>
    </p:bg>
    <p:spTree>
      <p:nvGrpSpPr>
        <p:cNvPr id="1" name=""/>
        <p:cNvGrpSpPr/>
        <p:nvPr/>
      </p:nvGrpSpPr>
      <p:grpSpPr>
        <a:xfrm>
          <a:off x="0" y="0"/>
          <a:ext cx="0" cy="0"/>
          <a:chOff x="0" y="0"/>
          <a:chExt cx="0" cy="0"/>
        </a:xfrm>
      </p:grpSpPr>
      <p:sp>
        <p:nvSpPr>
          <p:cNvPr id="340"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F363D"/>
                </a:solidFill>
              </a:defRPr>
            </a:lvl1pPr>
          </a:lstStyle>
          <a:p>
            <a:r>
              <a:t>Title Text</a:t>
            </a:r>
          </a:p>
        </p:txBody>
      </p:sp>
      <p:pic>
        <p:nvPicPr>
          <p:cNvPr id="341"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342"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343"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50"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1"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ullets">
    <p:bg>
      <p:bgPr>
        <a:solidFill>
          <a:srgbClr val="24282D"/>
        </a:solidFill>
        <a:effectLst/>
      </p:bgPr>
    </p:bg>
    <p:spTree>
      <p:nvGrpSpPr>
        <p:cNvPr id="1" name=""/>
        <p:cNvGrpSpPr/>
        <p:nvPr/>
      </p:nvGrpSpPr>
      <p:grpSpPr>
        <a:xfrm>
          <a:off x="0" y="0"/>
          <a:ext cx="0" cy="0"/>
          <a:chOff x="0" y="0"/>
          <a:chExt cx="0" cy="0"/>
        </a:xfrm>
      </p:grpSpPr>
      <p:sp>
        <p:nvSpPr>
          <p:cNvPr id="358"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366"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596069"/>
                </a:solidFill>
              </a:defRPr>
            </a:lvl1pPr>
            <a:lvl2pPr marL="1308805" indent="-864305" defTabSz="364331">
              <a:spcBef>
                <a:spcPts val="4500"/>
              </a:spcBef>
              <a:defRPr sz="7000" spc="-140">
                <a:solidFill>
                  <a:srgbClr val="596069"/>
                </a:solidFill>
              </a:defRPr>
            </a:lvl2pPr>
            <a:lvl3pPr marL="1753305" indent="-864305" defTabSz="364331">
              <a:spcBef>
                <a:spcPts val="4500"/>
              </a:spcBef>
              <a:defRPr sz="7000" spc="-140">
                <a:solidFill>
                  <a:srgbClr val="596069"/>
                </a:solidFill>
              </a:defRPr>
            </a:lvl3pPr>
            <a:lvl4pPr marL="2197805" indent="-864305" defTabSz="364331">
              <a:spcBef>
                <a:spcPts val="4500"/>
              </a:spcBef>
              <a:defRPr sz="7000" spc="-140">
                <a:solidFill>
                  <a:srgbClr val="596069"/>
                </a:solidFill>
              </a:defRPr>
            </a:lvl4pPr>
            <a:lvl5pPr marL="2642305" indent="-864305" defTabSz="364331">
              <a:spcBef>
                <a:spcPts val="4500"/>
              </a:spcBef>
              <a:defRPr sz="7000" spc="-140">
                <a:solidFill>
                  <a:srgbClr val="596069"/>
                </a:solidFill>
              </a:defRPr>
            </a:lvl5pPr>
          </a:lstStyle>
          <a:p>
            <a:r>
              <a:t>Body Level One</a:t>
            </a:r>
          </a:p>
          <a:p>
            <a:pPr lvl="1"/>
            <a:r>
              <a:t>Body Level Two</a:t>
            </a:r>
          </a:p>
          <a:p>
            <a:pPr lvl="2"/>
            <a:r>
              <a:t>Body Level Three</a:t>
            </a:r>
          </a:p>
          <a:p>
            <a:pPr lvl="3"/>
            <a:r>
              <a:t>Body Level Four</a:t>
            </a:r>
          </a:p>
          <a:p>
            <a:pPr lvl="4"/>
            <a:r>
              <a:t>Body Level Five</a:t>
            </a:r>
          </a:p>
        </p:txBody>
      </p:sp>
      <p:pic>
        <p:nvPicPr>
          <p:cNvPr id="367"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sp>
        <p:nvSpPr>
          <p:cNvPr id="368"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p:bg>
      <p:bgPr>
        <a:solidFill>
          <a:srgbClr val="1658C5"/>
        </a:solidFill>
        <a:effectLst/>
      </p:bgPr>
    </p:bg>
    <p:spTree>
      <p:nvGrpSpPr>
        <p:cNvPr id="1" name=""/>
        <p:cNvGrpSpPr/>
        <p:nvPr/>
      </p:nvGrpSpPr>
      <p:grpSpPr>
        <a:xfrm>
          <a:off x="0" y="0"/>
          <a:ext cx="0" cy="0"/>
          <a:chOff x="0" y="0"/>
          <a:chExt cx="0" cy="0"/>
        </a:xfrm>
      </p:grpSpPr>
      <p:sp>
        <p:nvSpPr>
          <p:cNvPr id="40"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FFFFFF"/>
                </a:solidFill>
              </a:defRPr>
            </a:lvl1pP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over - Dark" type="title">
  <p:cSld name="Cover - Dark">
    <p:spTree>
      <p:nvGrpSpPr>
        <p:cNvPr id="1" name="Shape 1572"/>
        <p:cNvGrpSpPr/>
        <p:nvPr/>
      </p:nvGrpSpPr>
      <p:grpSpPr>
        <a:xfrm>
          <a:off x="0" y="0"/>
          <a:ext cx="0" cy="0"/>
          <a:chOff x="0" y="0"/>
          <a:chExt cx="0" cy="0"/>
        </a:xfrm>
      </p:grpSpPr>
      <p:pic>
        <p:nvPicPr>
          <p:cNvPr id="1573" name="Google Shape;1573;p375" descr="invertocat.png"/>
          <p:cNvPicPr preferRelativeResize="0"/>
          <p:nvPr/>
        </p:nvPicPr>
        <p:blipFill rotWithShape="1">
          <a:blip r:embed="rId2">
            <a:alphaModFix/>
          </a:blip>
          <a:srcRect/>
          <a:stretch/>
        </p:blipFill>
        <p:spPr>
          <a:xfrm>
            <a:off x="1549400" y="3810001"/>
            <a:ext cx="609600" cy="584200"/>
          </a:xfrm>
          <a:prstGeom prst="rect">
            <a:avLst/>
          </a:prstGeom>
          <a:noFill/>
          <a:ln>
            <a:noFill/>
          </a:ln>
        </p:spPr>
      </p:pic>
      <p:pic>
        <p:nvPicPr>
          <p:cNvPr id="1574" name="Google Shape;1574;p375" descr="Shadow-dots.png"/>
          <p:cNvPicPr preferRelativeResize="0"/>
          <p:nvPr/>
        </p:nvPicPr>
        <p:blipFill rotWithShape="1">
          <a:blip r:embed="rId3">
            <a:alphaModFix/>
          </a:blip>
          <a:srcRect/>
          <a:stretch/>
        </p:blipFill>
        <p:spPr>
          <a:xfrm>
            <a:off x="163467" y="0"/>
            <a:ext cx="1206501" cy="13716000"/>
          </a:xfrm>
          <a:prstGeom prst="rect">
            <a:avLst/>
          </a:prstGeom>
          <a:noFill/>
          <a:ln>
            <a:noFill/>
          </a:ln>
        </p:spPr>
      </p:pic>
      <p:pic>
        <p:nvPicPr>
          <p:cNvPr id="1575" name="Google Shape;1575;p375" descr="Shadow-dots-lg.png"/>
          <p:cNvPicPr preferRelativeResize="0"/>
          <p:nvPr/>
        </p:nvPicPr>
        <p:blipFill rotWithShape="1">
          <a:blip r:embed="rId4">
            <a:alphaModFix/>
          </a:blip>
          <a:srcRect/>
          <a:stretch/>
        </p:blipFill>
        <p:spPr>
          <a:xfrm>
            <a:off x="22707600" y="2438400"/>
            <a:ext cx="1676400" cy="11277600"/>
          </a:xfrm>
          <a:prstGeom prst="rect">
            <a:avLst/>
          </a:prstGeom>
          <a:noFill/>
          <a:ln>
            <a:noFill/>
          </a:ln>
        </p:spPr>
      </p:pic>
      <p:sp>
        <p:nvSpPr>
          <p:cNvPr id="1576" name="Google Shape;1576;p375"/>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
        <p:nvSpPr>
          <p:cNvPr id="1577" name="Google Shape;1577;p375"/>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latin typeface="Roboto Mono"/>
                <a:ea typeface="Roboto Mono"/>
                <a:cs typeface="Roboto Mono"/>
                <a:sym typeface="Roboto Mono"/>
              </a:defRPr>
            </a:lvl1pPr>
            <a:lvl2pPr lvl="1" rtl="0">
              <a:spcBef>
                <a:spcPts val="4000"/>
              </a:spcBef>
              <a:spcAft>
                <a:spcPts val="0"/>
              </a:spcAft>
              <a:buNone/>
              <a:defRPr sz="3200">
                <a:latin typeface="Roboto Mono"/>
                <a:ea typeface="Roboto Mono"/>
                <a:cs typeface="Roboto Mono"/>
                <a:sym typeface="Roboto Mono"/>
              </a:defRPr>
            </a:lvl2pPr>
            <a:lvl3pPr lvl="2" rtl="0">
              <a:spcBef>
                <a:spcPts val="4000"/>
              </a:spcBef>
              <a:spcAft>
                <a:spcPts val="0"/>
              </a:spcAft>
              <a:buNone/>
              <a:defRPr sz="3200">
                <a:latin typeface="Roboto Mono"/>
                <a:ea typeface="Roboto Mono"/>
                <a:cs typeface="Roboto Mono"/>
                <a:sym typeface="Roboto Mono"/>
              </a:defRPr>
            </a:lvl3pPr>
            <a:lvl4pPr lvl="3" rtl="0">
              <a:spcBef>
                <a:spcPts val="4000"/>
              </a:spcBef>
              <a:spcAft>
                <a:spcPts val="0"/>
              </a:spcAft>
              <a:buNone/>
              <a:defRPr sz="3200">
                <a:latin typeface="Roboto Mono"/>
                <a:ea typeface="Roboto Mono"/>
                <a:cs typeface="Roboto Mono"/>
                <a:sym typeface="Roboto Mono"/>
              </a:defRPr>
            </a:lvl4pPr>
            <a:lvl5pPr lvl="4" rtl="0">
              <a:spcBef>
                <a:spcPts val="4000"/>
              </a:spcBef>
              <a:spcAft>
                <a:spcPts val="0"/>
              </a:spcAft>
              <a:buNone/>
              <a:defRPr sz="3200">
                <a:latin typeface="Roboto Mono"/>
                <a:ea typeface="Roboto Mono"/>
                <a:cs typeface="Roboto Mono"/>
                <a:sym typeface="Roboto Mono"/>
              </a:defRPr>
            </a:lvl5pPr>
            <a:lvl6pPr lvl="5" rtl="0">
              <a:spcBef>
                <a:spcPts val="4000"/>
              </a:spcBef>
              <a:spcAft>
                <a:spcPts val="0"/>
              </a:spcAft>
              <a:buNone/>
              <a:defRPr sz="3200">
                <a:latin typeface="Roboto Mono"/>
                <a:ea typeface="Roboto Mono"/>
                <a:cs typeface="Roboto Mono"/>
                <a:sym typeface="Roboto Mono"/>
              </a:defRPr>
            </a:lvl6pPr>
            <a:lvl7pPr lvl="6" rtl="0">
              <a:spcBef>
                <a:spcPts val="4000"/>
              </a:spcBef>
              <a:spcAft>
                <a:spcPts val="0"/>
              </a:spcAft>
              <a:buNone/>
              <a:defRPr sz="3200">
                <a:latin typeface="Roboto Mono"/>
                <a:ea typeface="Roboto Mono"/>
                <a:cs typeface="Roboto Mono"/>
                <a:sym typeface="Roboto Mono"/>
              </a:defRPr>
            </a:lvl7pPr>
            <a:lvl8pPr lvl="7" rtl="0">
              <a:spcBef>
                <a:spcPts val="4000"/>
              </a:spcBef>
              <a:spcAft>
                <a:spcPts val="0"/>
              </a:spcAft>
              <a:buNone/>
              <a:defRPr sz="3200">
                <a:latin typeface="Roboto Mono"/>
                <a:ea typeface="Roboto Mono"/>
                <a:cs typeface="Roboto Mono"/>
                <a:sym typeface="Roboto Mono"/>
              </a:defRPr>
            </a:lvl8pPr>
            <a:lvl9pPr lvl="8" rtl="0">
              <a:spcBef>
                <a:spcPts val="4000"/>
              </a:spcBef>
              <a:spcAft>
                <a:spcPts val="0"/>
              </a:spcAft>
              <a:buNone/>
              <a:defRPr sz="3200">
                <a:latin typeface="Roboto Mono"/>
                <a:ea typeface="Roboto Mono"/>
                <a:cs typeface="Roboto Mono"/>
                <a:sym typeface="Roboto Mono"/>
              </a:defRPr>
            </a:lvl9pPr>
          </a:lstStyle>
          <a:p>
            <a:endParaRPr/>
          </a:p>
        </p:txBody>
      </p:sp>
      <p:pic>
        <p:nvPicPr>
          <p:cNvPr id="1578" name="Google Shape;1578;p375"/>
          <p:cNvPicPr preferRelativeResize="0"/>
          <p:nvPr/>
        </p:nvPicPr>
        <p:blipFill>
          <a:blip r:embed="rId5">
            <a:alphaModFix/>
          </a:blip>
          <a:stretch>
            <a:fillRect/>
          </a:stretch>
        </p:blipFill>
        <p:spPr>
          <a:xfrm>
            <a:off x="16441534" y="975867"/>
            <a:ext cx="5459333" cy="2252267"/>
          </a:xfrm>
          <a:prstGeom prst="rect">
            <a:avLst/>
          </a:prstGeom>
          <a:noFill/>
          <a:ln>
            <a:noFill/>
          </a:ln>
        </p:spPr>
      </p:pic>
      <p:sp>
        <p:nvSpPr>
          <p:cNvPr id="1579" name="Google Shape;1579;p375"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SzPts val="1000"/>
              <a:buFont typeface="Roboto Mono"/>
              <a:buChar char="•"/>
              <a:defRPr sz="2667">
                <a:latin typeface="Roboto Mono"/>
                <a:ea typeface="Roboto Mono"/>
                <a:cs typeface="Roboto Mono"/>
                <a:sym typeface="Roboto Mono"/>
              </a:defRPr>
            </a:lvl1pPr>
            <a:lvl2pPr marL="2438430" lvl="1" indent="-778943" rtl="0">
              <a:spcBef>
                <a:spcPts val="4000"/>
              </a:spcBef>
              <a:spcAft>
                <a:spcPts val="0"/>
              </a:spcAft>
              <a:buSzPts val="1000"/>
              <a:buFont typeface="Roboto Mono"/>
              <a:buChar char="-"/>
              <a:defRPr sz="2667">
                <a:latin typeface="Roboto Mono"/>
                <a:ea typeface="Roboto Mono"/>
                <a:cs typeface="Roboto Mono"/>
                <a:sym typeface="Roboto Mono"/>
              </a:defRPr>
            </a:lvl2pPr>
            <a:lvl3pPr marL="3657646" lvl="2" indent="-778943" rtl="0">
              <a:spcBef>
                <a:spcPts val="4000"/>
              </a:spcBef>
              <a:spcAft>
                <a:spcPts val="0"/>
              </a:spcAft>
              <a:buSzPts val="1000"/>
              <a:buFont typeface="Roboto Mono"/>
              <a:buChar char="-"/>
              <a:defRPr sz="2667">
                <a:latin typeface="Roboto Mono"/>
                <a:ea typeface="Roboto Mono"/>
                <a:cs typeface="Roboto Mono"/>
                <a:sym typeface="Roboto Mono"/>
              </a:defRPr>
            </a:lvl3pPr>
            <a:lvl4pPr marL="4876861" lvl="3" indent="-778943" rtl="0">
              <a:spcBef>
                <a:spcPts val="4000"/>
              </a:spcBef>
              <a:spcAft>
                <a:spcPts val="0"/>
              </a:spcAft>
              <a:buSzPts val="1000"/>
              <a:buFont typeface="Roboto Mono"/>
              <a:buChar char="-"/>
              <a:defRPr sz="2667">
                <a:latin typeface="Roboto Mono"/>
                <a:ea typeface="Roboto Mono"/>
                <a:cs typeface="Roboto Mono"/>
                <a:sym typeface="Roboto Mono"/>
              </a:defRPr>
            </a:lvl4pPr>
            <a:lvl5pPr marL="6096076" lvl="4" indent="-778943" rtl="0">
              <a:spcBef>
                <a:spcPts val="4000"/>
              </a:spcBef>
              <a:spcAft>
                <a:spcPts val="0"/>
              </a:spcAft>
              <a:buSzPts val="1000"/>
              <a:buFont typeface="Roboto Mono"/>
              <a:buChar char="-"/>
              <a:defRPr sz="2667">
                <a:latin typeface="Roboto Mono"/>
                <a:ea typeface="Roboto Mono"/>
                <a:cs typeface="Roboto Mono"/>
                <a:sym typeface="Roboto Mono"/>
              </a:defRPr>
            </a:lvl5pPr>
            <a:lvl6pPr marL="7315291" lvl="5" indent="-778943" rtl="0">
              <a:spcBef>
                <a:spcPts val="4000"/>
              </a:spcBef>
              <a:spcAft>
                <a:spcPts val="0"/>
              </a:spcAft>
              <a:buSzPts val="1000"/>
              <a:buFont typeface="Roboto Mono"/>
              <a:buChar char="-"/>
              <a:defRPr sz="2667">
                <a:latin typeface="Roboto Mono"/>
                <a:ea typeface="Roboto Mono"/>
                <a:cs typeface="Roboto Mono"/>
                <a:sym typeface="Roboto Mono"/>
              </a:defRPr>
            </a:lvl6pPr>
            <a:lvl7pPr marL="8534507" lvl="6" indent="-778943" rtl="0">
              <a:spcBef>
                <a:spcPts val="4000"/>
              </a:spcBef>
              <a:spcAft>
                <a:spcPts val="0"/>
              </a:spcAft>
              <a:buSzPts val="1000"/>
              <a:buFont typeface="Roboto Mono"/>
              <a:buChar char="-"/>
              <a:defRPr sz="2667">
                <a:latin typeface="Roboto Mono"/>
                <a:ea typeface="Roboto Mono"/>
                <a:cs typeface="Roboto Mono"/>
                <a:sym typeface="Roboto Mono"/>
              </a:defRPr>
            </a:lvl7pPr>
            <a:lvl8pPr marL="9753722" lvl="7" indent="-778943" rtl="0">
              <a:spcBef>
                <a:spcPts val="4000"/>
              </a:spcBef>
              <a:spcAft>
                <a:spcPts val="0"/>
              </a:spcAft>
              <a:buSzPts val="1000"/>
              <a:buFont typeface="Roboto Mono"/>
              <a:buChar char="-"/>
              <a:defRPr sz="2667">
                <a:latin typeface="Roboto Mono"/>
                <a:ea typeface="Roboto Mono"/>
                <a:cs typeface="Roboto Mono"/>
                <a:sym typeface="Roboto Mono"/>
              </a:defRPr>
            </a:lvl8pPr>
            <a:lvl9pPr marL="10972937" lvl="8" indent="-778943" rtl="0">
              <a:spcBef>
                <a:spcPts val="4000"/>
              </a:spcBef>
              <a:spcAft>
                <a:spcPts val="0"/>
              </a:spcAft>
              <a:buSzPts val="1000"/>
              <a:buFont typeface="Roboto Mono"/>
              <a:buChar char="-"/>
              <a:defRPr sz="2667">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9281058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End Slide">
  <p:cSld name="End Slide">
    <p:spTree>
      <p:nvGrpSpPr>
        <p:cNvPr id="1" name="Shape 1580"/>
        <p:cNvGrpSpPr/>
        <p:nvPr/>
      </p:nvGrpSpPr>
      <p:grpSpPr>
        <a:xfrm>
          <a:off x="0" y="0"/>
          <a:ext cx="0" cy="0"/>
          <a:chOff x="0" y="0"/>
          <a:chExt cx="0" cy="0"/>
        </a:xfrm>
      </p:grpSpPr>
      <p:pic>
        <p:nvPicPr>
          <p:cNvPr id="1581" name="Google Shape;1581;p376"/>
          <p:cNvPicPr preferRelativeResize="0"/>
          <p:nvPr/>
        </p:nvPicPr>
        <p:blipFill rotWithShape="1">
          <a:blip r:embed="rId2">
            <a:alphaModFix/>
          </a:blip>
          <a:srcRect l="-5407" t="-3798" r="-5396" b="-3809"/>
          <a:stretch/>
        </p:blipFill>
        <p:spPr>
          <a:xfrm>
            <a:off x="11643360" y="3810001"/>
            <a:ext cx="1097280" cy="1051560"/>
          </a:xfrm>
          <a:prstGeom prst="rect">
            <a:avLst/>
          </a:prstGeom>
          <a:noFill/>
          <a:ln>
            <a:noFill/>
          </a:ln>
        </p:spPr>
      </p:pic>
      <p:pic>
        <p:nvPicPr>
          <p:cNvPr id="1582" name="Google Shape;1582;p376" descr="Shadow-dots.png"/>
          <p:cNvPicPr preferRelativeResize="0"/>
          <p:nvPr/>
        </p:nvPicPr>
        <p:blipFill rotWithShape="1">
          <a:blip r:embed="rId3">
            <a:alphaModFix/>
          </a:blip>
          <a:srcRect/>
          <a:stretch/>
        </p:blipFill>
        <p:spPr>
          <a:xfrm rot="-5400000" flipH="1">
            <a:off x="6254734" y="-6254733"/>
            <a:ext cx="1206501" cy="13716000"/>
          </a:xfrm>
          <a:prstGeom prst="rect">
            <a:avLst/>
          </a:prstGeom>
          <a:noFill/>
          <a:ln>
            <a:noFill/>
          </a:ln>
        </p:spPr>
      </p:pic>
      <p:pic>
        <p:nvPicPr>
          <p:cNvPr id="1583" name="Google Shape;1583;p376" descr="Shadow-dots-lg.png"/>
          <p:cNvPicPr preferRelativeResize="0"/>
          <p:nvPr/>
        </p:nvPicPr>
        <p:blipFill rotWithShape="1">
          <a:blip r:embed="rId4">
            <a:alphaModFix/>
          </a:blip>
          <a:srcRect/>
          <a:stretch/>
        </p:blipFill>
        <p:spPr>
          <a:xfrm>
            <a:off x="22707600" y="2438400"/>
            <a:ext cx="1676400" cy="11277600"/>
          </a:xfrm>
          <a:prstGeom prst="rect">
            <a:avLst/>
          </a:prstGeom>
          <a:noFill/>
          <a:ln>
            <a:noFill/>
          </a:ln>
        </p:spPr>
      </p:pic>
      <p:sp>
        <p:nvSpPr>
          <p:cNvPr id="1584" name="Google Shape;1584;p376"/>
          <p:cNvSpPr txBox="1">
            <a:spLocks noGrp="1"/>
          </p:cNvSpPr>
          <p:nvPr>
            <p:ph type="subTitle" idx="1"/>
          </p:nvPr>
        </p:nvSpPr>
        <p:spPr>
          <a:xfrm>
            <a:off x="6655600" y="7049723"/>
            <a:ext cx="11072800" cy="584000"/>
          </a:xfrm>
          <a:prstGeom prst="rect">
            <a:avLst/>
          </a:prstGeom>
        </p:spPr>
        <p:txBody>
          <a:bodyPr spcFirstLastPara="1" wrap="square" lIns="19050" tIns="19050" rIns="19050" bIns="19050" anchor="b" anchorCtr="0">
            <a:noAutofit/>
          </a:bodyPr>
          <a:lstStyle>
            <a:lvl1pPr lvl="0" algn="ctr" rtl="0">
              <a:spcBef>
                <a:spcPts val="4000"/>
              </a:spcBef>
              <a:spcAft>
                <a:spcPts val="0"/>
              </a:spcAft>
              <a:buNone/>
              <a:defRPr sz="3200">
                <a:latin typeface="Roboto Mono"/>
                <a:ea typeface="Roboto Mono"/>
                <a:cs typeface="Roboto Mono"/>
                <a:sym typeface="Roboto Mono"/>
              </a:defRPr>
            </a:lvl1pPr>
            <a:lvl2pPr lvl="1" algn="ctr" rtl="0">
              <a:spcBef>
                <a:spcPts val="4000"/>
              </a:spcBef>
              <a:spcAft>
                <a:spcPts val="0"/>
              </a:spcAft>
              <a:buNone/>
              <a:defRPr sz="3200">
                <a:latin typeface="Roboto Mono"/>
                <a:ea typeface="Roboto Mono"/>
                <a:cs typeface="Roboto Mono"/>
                <a:sym typeface="Roboto Mono"/>
              </a:defRPr>
            </a:lvl2pPr>
            <a:lvl3pPr lvl="2" algn="ctr" rtl="0">
              <a:spcBef>
                <a:spcPts val="4000"/>
              </a:spcBef>
              <a:spcAft>
                <a:spcPts val="0"/>
              </a:spcAft>
              <a:buNone/>
              <a:defRPr sz="3200">
                <a:latin typeface="Roboto Mono"/>
                <a:ea typeface="Roboto Mono"/>
                <a:cs typeface="Roboto Mono"/>
                <a:sym typeface="Roboto Mono"/>
              </a:defRPr>
            </a:lvl3pPr>
            <a:lvl4pPr lvl="3" algn="ctr" rtl="0">
              <a:spcBef>
                <a:spcPts val="4000"/>
              </a:spcBef>
              <a:spcAft>
                <a:spcPts val="0"/>
              </a:spcAft>
              <a:buNone/>
              <a:defRPr sz="3200">
                <a:latin typeface="Roboto Mono"/>
                <a:ea typeface="Roboto Mono"/>
                <a:cs typeface="Roboto Mono"/>
                <a:sym typeface="Roboto Mono"/>
              </a:defRPr>
            </a:lvl4pPr>
            <a:lvl5pPr lvl="4" algn="ctr" rtl="0">
              <a:spcBef>
                <a:spcPts val="4000"/>
              </a:spcBef>
              <a:spcAft>
                <a:spcPts val="0"/>
              </a:spcAft>
              <a:buNone/>
              <a:defRPr sz="3200">
                <a:latin typeface="Roboto Mono"/>
                <a:ea typeface="Roboto Mono"/>
                <a:cs typeface="Roboto Mono"/>
                <a:sym typeface="Roboto Mono"/>
              </a:defRPr>
            </a:lvl5pPr>
            <a:lvl6pPr lvl="5" algn="ctr" rtl="0">
              <a:spcBef>
                <a:spcPts val="4000"/>
              </a:spcBef>
              <a:spcAft>
                <a:spcPts val="0"/>
              </a:spcAft>
              <a:buNone/>
              <a:defRPr sz="3200">
                <a:latin typeface="Roboto Mono"/>
                <a:ea typeface="Roboto Mono"/>
                <a:cs typeface="Roboto Mono"/>
                <a:sym typeface="Roboto Mono"/>
              </a:defRPr>
            </a:lvl6pPr>
            <a:lvl7pPr lvl="6" algn="ctr" rtl="0">
              <a:spcBef>
                <a:spcPts val="4000"/>
              </a:spcBef>
              <a:spcAft>
                <a:spcPts val="0"/>
              </a:spcAft>
              <a:buNone/>
              <a:defRPr sz="3200">
                <a:latin typeface="Roboto Mono"/>
                <a:ea typeface="Roboto Mono"/>
                <a:cs typeface="Roboto Mono"/>
                <a:sym typeface="Roboto Mono"/>
              </a:defRPr>
            </a:lvl7pPr>
            <a:lvl8pPr lvl="7" algn="ctr" rtl="0">
              <a:spcBef>
                <a:spcPts val="4000"/>
              </a:spcBef>
              <a:spcAft>
                <a:spcPts val="0"/>
              </a:spcAft>
              <a:buNone/>
              <a:defRPr sz="3200">
                <a:latin typeface="Roboto Mono"/>
                <a:ea typeface="Roboto Mono"/>
                <a:cs typeface="Roboto Mono"/>
                <a:sym typeface="Roboto Mono"/>
              </a:defRPr>
            </a:lvl8pPr>
            <a:lvl9pPr lvl="8" algn="ctr" rtl="0">
              <a:spcBef>
                <a:spcPts val="4000"/>
              </a:spcBef>
              <a:spcAft>
                <a:spcPts val="0"/>
              </a:spcAft>
              <a:buNone/>
              <a:defRPr sz="3200">
                <a:latin typeface="Roboto Mono"/>
                <a:ea typeface="Roboto Mono"/>
                <a:cs typeface="Roboto Mono"/>
                <a:sym typeface="Roboto Mono"/>
              </a:defRPr>
            </a:lvl9pPr>
          </a:lstStyle>
          <a:p>
            <a:endParaRPr/>
          </a:p>
        </p:txBody>
      </p:sp>
      <p:pic>
        <p:nvPicPr>
          <p:cNvPr id="1585" name="Google Shape;1585;p376"/>
          <p:cNvPicPr preferRelativeResize="0"/>
          <p:nvPr/>
        </p:nvPicPr>
        <p:blipFill>
          <a:blip r:embed="rId5">
            <a:alphaModFix/>
          </a:blip>
          <a:stretch>
            <a:fillRect/>
          </a:stretch>
        </p:blipFill>
        <p:spPr>
          <a:xfrm>
            <a:off x="837800" y="10527133"/>
            <a:ext cx="5459333" cy="2252267"/>
          </a:xfrm>
          <a:prstGeom prst="rect">
            <a:avLst/>
          </a:prstGeom>
          <a:noFill/>
          <a:ln>
            <a:noFill/>
          </a:ln>
        </p:spPr>
      </p:pic>
      <p:sp>
        <p:nvSpPr>
          <p:cNvPr id="1586" name="Google Shape;1586;p376"/>
          <p:cNvSpPr txBox="1"/>
          <p:nvPr/>
        </p:nvSpPr>
        <p:spPr>
          <a:xfrm>
            <a:off x="4045200" y="5572667"/>
            <a:ext cx="16293600" cy="1900800"/>
          </a:xfrm>
          <a:prstGeom prst="rect">
            <a:avLst/>
          </a:prstGeom>
          <a:noFill/>
          <a:ln>
            <a:noFill/>
          </a:ln>
        </p:spPr>
        <p:txBody>
          <a:bodyPr spcFirstLastPara="1" wrap="square" lIns="243800" tIns="243800" rIns="243800" bIns="243800" anchor="t" anchorCtr="0">
            <a:noAutofit/>
          </a:bodyPr>
          <a:lstStyle/>
          <a:p>
            <a:pPr marL="0" lvl="0" indent="0" algn="ctr" rtl="0">
              <a:spcBef>
                <a:spcPts val="0"/>
              </a:spcBef>
              <a:spcAft>
                <a:spcPts val="0"/>
              </a:spcAft>
              <a:buNone/>
            </a:pPr>
            <a:r>
              <a:rPr lang="en" sz="6400" b="1">
                <a:solidFill>
                  <a:srgbClr val="FFFFFF"/>
                </a:solidFill>
                <a:latin typeface="Helvetica Neue"/>
                <a:ea typeface="Helvetica Neue"/>
                <a:cs typeface="Helvetica Neue"/>
                <a:sym typeface="Helvetica Neue"/>
              </a:rPr>
              <a:t>Questions? Concerns? Comments?</a:t>
            </a:r>
            <a:endParaRPr sz="6400" b="1">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457533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ver - Light">
  <p:cSld name="Cover - Light">
    <p:bg>
      <p:bgPr>
        <a:solidFill>
          <a:srgbClr val="005CC5"/>
        </a:solidFill>
        <a:effectLst/>
      </p:bgPr>
    </p:bg>
    <p:spTree>
      <p:nvGrpSpPr>
        <p:cNvPr id="1" name="Shape 1587"/>
        <p:cNvGrpSpPr/>
        <p:nvPr/>
      </p:nvGrpSpPr>
      <p:grpSpPr>
        <a:xfrm>
          <a:off x="0" y="0"/>
          <a:ext cx="0" cy="0"/>
          <a:chOff x="0" y="0"/>
          <a:chExt cx="0" cy="0"/>
        </a:xfrm>
      </p:grpSpPr>
      <p:pic>
        <p:nvPicPr>
          <p:cNvPr id="1588" name="Google Shape;1588;p377"/>
          <p:cNvPicPr preferRelativeResize="0"/>
          <p:nvPr/>
        </p:nvPicPr>
        <p:blipFill rotWithShape="1">
          <a:blip r:embed="rId2">
            <a:alphaModFix/>
          </a:blip>
          <a:srcRect/>
          <a:stretch/>
        </p:blipFill>
        <p:spPr>
          <a:xfrm>
            <a:off x="1549400" y="3810001"/>
            <a:ext cx="609600" cy="584200"/>
          </a:xfrm>
          <a:prstGeom prst="rect">
            <a:avLst/>
          </a:prstGeom>
          <a:noFill/>
          <a:ln>
            <a:noFill/>
          </a:ln>
        </p:spPr>
      </p:pic>
      <p:sp>
        <p:nvSpPr>
          <p:cNvPr id="1589" name="Google Shape;1589;p377"/>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667">
                <a:solidFill>
                  <a:srgbClr val="FFFFFF"/>
                </a:solidFill>
              </a:defRPr>
            </a:lvl1pPr>
            <a:lvl2pPr lvl="1" algn="l" rtl="0">
              <a:lnSpc>
                <a:spcPct val="100000"/>
              </a:lnSpc>
              <a:spcBef>
                <a:spcPts val="0"/>
              </a:spcBef>
              <a:spcAft>
                <a:spcPts val="0"/>
              </a:spcAft>
              <a:buClr>
                <a:srgbClr val="FFFFFF"/>
              </a:buClr>
              <a:buSzPts val="4000"/>
              <a:buNone/>
              <a:defRPr sz="10667">
                <a:solidFill>
                  <a:srgbClr val="FFFFFF"/>
                </a:solidFill>
              </a:defRPr>
            </a:lvl2pPr>
            <a:lvl3pPr lvl="2" algn="l" rtl="0">
              <a:lnSpc>
                <a:spcPct val="100000"/>
              </a:lnSpc>
              <a:spcBef>
                <a:spcPts val="0"/>
              </a:spcBef>
              <a:spcAft>
                <a:spcPts val="0"/>
              </a:spcAft>
              <a:buClr>
                <a:srgbClr val="FFFFFF"/>
              </a:buClr>
              <a:buSzPts val="4000"/>
              <a:buNone/>
              <a:defRPr sz="10667">
                <a:solidFill>
                  <a:srgbClr val="FFFFFF"/>
                </a:solidFill>
              </a:defRPr>
            </a:lvl3pPr>
            <a:lvl4pPr lvl="3" algn="l" rtl="0">
              <a:lnSpc>
                <a:spcPct val="100000"/>
              </a:lnSpc>
              <a:spcBef>
                <a:spcPts val="0"/>
              </a:spcBef>
              <a:spcAft>
                <a:spcPts val="0"/>
              </a:spcAft>
              <a:buClr>
                <a:srgbClr val="FFFFFF"/>
              </a:buClr>
              <a:buSzPts val="4000"/>
              <a:buNone/>
              <a:defRPr sz="10667">
                <a:solidFill>
                  <a:srgbClr val="FFFFFF"/>
                </a:solidFill>
              </a:defRPr>
            </a:lvl4pPr>
            <a:lvl5pPr lvl="4" algn="l" rtl="0">
              <a:lnSpc>
                <a:spcPct val="100000"/>
              </a:lnSpc>
              <a:spcBef>
                <a:spcPts val="0"/>
              </a:spcBef>
              <a:spcAft>
                <a:spcPts val="0"/>
              </a:spcAft>
              <a:buClr>
                <a:srgbClr val="FFFFFF"/>
              </a:buClr>
              <a:buSzPts val="4000"/>
              <a:buNone/>
              <a:defRPr sz="10667">
                <a:solidFill>
                  <a:srgbClr val="FFFFFF"/>
                </a:solidFill>
              </a:defRPr>
            </a:lvl5pPr>
            <a:lvl6pPr lvl="5" algn="l" rtl="0">
              <a:lnSpc>
                <a:spcPct val="100000"/>
              </a:lnSpc>
              <a:spcBef>
                <a:spcPts val="0"/>
              </a:spcBef>
              <a:spcAft>
                <a:spcPts val="0"/>
              </a:spcAft>
              <a:buClr>
                <a:srgbClr val="FFFFFF"/>
              </a:buClr>
              <a:buSzPts val="4000"/>
              <a:buNone/>
              <a:defRPr sz="10667">
                <a:solidFill>
                  <a:srgbClr val="FFFFFF"/>
                </a:solidFill>
              </a:defRPr>
            </a:lvl6pPr>
            <a:lvl7pPr lvl="6" algn="l" rtl="0">
              <a:lnSpc>
                <a:spcPct val="100000"/>
              </a:lnSpc>
              <a:spcBef>
                <a:spcPts val="0"/>
              </a:spcBef>
              <a:spcAft>
                <a:spcPts val="0"/>
              </a:spcAft>
              <a:buClr>
                <a:srgbClr val="FFFFFF"/>
              </a:buClr>
              <a:buSzPts val="4000"/>
              <a:buNone/>
              <a:defRPr sz="10667">
                <a:solidFill>
                  <a:srgbClr val="FFFFFF"/>
                </a:solidFill>
              </a:defRPr>
            </a:lvl7pPr>
            <a:lvl8pPr lvl="7" algn="l" rtl="0">
              <a:lnSpc>
                <a:spcPct val="100000"/>
              </a:lnSpc>
              <a:spcBef>
                <a:spcPts val="0"/>
              </a:spcBef>
              <a:spcAft>
                <a:spcPts val="0"/>
              </a:spcAft>
              <a:buClr>
                <a:srgbClr val="FFFFFF"/>
              </a:buClr>
              <a:buSzPts val="4000"/>
              <a:buNone/>
              <a:defRPr sz="10667">
                <a:solidFill>
                  <a:srgbClr val="FFFFFF"/>
                </a:solidFill>
              </a:defRPr>
            </a:lvl8pPr>
            <a:lvl9pPr lvl="8" algn="l" rtl="0">
              <a:lnSpc>
                <a:spcPct val="100000"/>
              </a:lnSpc>
              <a:spcBef>
                <a:spcPts val="0"/>
              </a:spcBef>
              <a:spcAft>
                <a:spcPts val="0"/>
              </a:spcAft>
              <a:buClr>
                <a:srgbClr val="FFFFFF"/>
              </a:buClr>
              <a:buSzPts val="4000"/>
              <a:buNone/>
              <a:defRPr sz="10667">
                <a:solidFill>
                  <a:srgbClr val="FFFFFF"/>
                </a:solidFill>
              </a:defRPr>
            </a:lvl9pPr>
          </a:lstStyle>
          <a:p>
            <a:endParaRPr/>
          </a:p>
        </p:txBody>
      </p:sp>
      <p:sp>
        <p:nvSpPr>
          <p:cNvPr id="1590" name="Google Shape;1590;p377"/>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solidFill>
                  <a:srgbClr val="C8E1FF"/>
                </a:solidFill>
                <a:latin typeface="Roboto Mono"/>
                <a:ea typeface="Roboto Mono"/>
                <a:cs typeface="Roboto Mono"/>
                <a:sym typeface="Roboto Mono"/>
              </a:defRPr>
            </a:lvl1pPr>
            <a:lvl2pPr lvl="1" rtl="0">
              <a:spcBef>
                <a:spcPts val="4000"/>
              </a:spcBef>
              <a:spcAft>
                <a:spcPts val="0"/>
              </a:spcAft>
              <a:buNone/>
              <a:defRPr sz="3200">
                <a:solidFill>
                  <a:srgbClr val="C8E1FF"/>
                </a:solidFill>
                <a:latin typeface="Roboto Mono"/>
                <a:ea typeface="Roboto Mono"/>
                <a:cs typeface="Roboto Mono"/>
                <a:sym typeface="Roboto Mono"/>
              </a:defRPr>
            </a:lvl2pPr>
            <a:lvl3pPr lvl="2" rtl="0">
              <a:spcBef>
                <a:spcPts val="4000"/>
              </a:spcBef>
              <a:spcAft>
                <a:spcPts val="0"/>
              </a:spcAft>
              <a:buNone/>
              <a:defRPr sz="3200">
                <a:solidFill>
                  <a:srgbClr val="C8E1FF"/>
                </a:solidFill>
                <a:latin typeface="Roboto Mono"/>
                <a:ea typeface="Roboto Mono"/>
                <a:cs typeface="Roboto Mono"/>
                <a:sym typeface="Roboto Mono"/>
              </a:defRPr>
            </a:lvl3pPr>
            <a:lvl4pPr lvl="3" rtl="0">
              <a:spcBef>
                <a:spcPts val="4000"/>
              </a:spcBef>
              <a:spcAft>
                <a:spcPts val="0"/>
              </a:spcAft>
              <a:buNone/>
              <a:defRPr sz="3200">
                <a:solidFill>
                  <a:srgbClr val="C8E1FF"/>
                </a:solidFill>
                <a:latin typeface="Roboto Mono"/>
                <a:ea typeface="Roboto Mono"/>
                <a:cs typeface="Roboto Mono"/>
                <a:sym typeface="Roboto Mono"/>
              </a:defRPr>
            </a:lvl4pPr>
            <a:lvl5pPr lvl="4" rtl="0">
              <a:spcBef>
                <a:spcPts val="4000"/>
              </a:spcBef>
              <a:spcAft>
                <a:spcPts val="0"/>
              </a:spcAft>
              <a:buNone/>
              <a:defRPr sz="3200">
                <a:solidFill>
                  <a:srgbClr val="C8E1FF"/>
                </a:solidFill>
                <a:latin typeface="Roboto Mono"/>
                <a:ea typeface="Roboto Mono"/>
                <a:cs typeface="Roboto Mono"/>
                <a:sym typeface="Roboto Mono"/>
              </a:defRPr>
            </a:lvl5pPr>
            <a:lvl6pPr lvl="5" rtl="0">
              <a:spcBef>
                <a:spcPts val="4000"/>
              </a:spcBef>
              <a:spcAft>
                <a:spcPts val="0"/>
              </a:spcAft>
              <a:buNone/>
              <a:defRPr sz="3200">
                <a:solidFill>
                  <a:srgbClr val="C8E1FF"/>
                </a:solidFill>
                <a:latin typeface="Roboto Mono"/>
                <a:ea typeface="Roboto Mono"/>
                <a:cs typeface="Roboto Mono"/>
                <a:sym typeface="Roboto Mono"/>
              </a:defRPr>
            </a:lvl6pPr>
            <a:lvl7pPr lvl="6" rtl="0">
              <a:spcBef>
                <a:spcPts val="4000"/>
              </a:spcBef>
              <a:spcAft>
                <a:spcPts val="0"/>
              </a:spcAft>
              <a:buNone/>
              <a:defRPr sz="3200">
                <a:solidFill>
                  <a:srgbClr val="C8E1FF"/>
                </a:solidFill>
                <a:latin typeface="Roboto Mono"/>
                <a:ea typeface="Roboto Mono"/>
                <a:cs typeface="Roboto Mono"/>
                <a:sym typeface="Roboto Mono"/>
              </a:defRPr>
            </a:lvl7pPr>
            <a:lvl8pPr lvl="7" rtl="0">
              <a:spcBef>
                <a:spcPts val="4000"/>
              </a:spcBef>
              <a:spcAft>
                <a:spcPts val="0"/>
              </a:spcAft>
              <a:buNone/>
              <a:defRPr sz="3200">
                <a:solidFill>
                  <a:srgbClr val="C8E1FF"/>
                </a:solidFill>
                <a:latin typeface="Roboto Mono"/>
                <a:ea typeface="Roboto Mono"/>
                <a:cs typeface="Roboto Mono"/>
                <a:sym typeface="Roboto Mono"/>
              </a:defRPr>
            </a:lvl8pPr>
            <a:lvl9pPr lvl="8" rtl="0">
              <a:spcBef>
                <a:spcPts val="4000"/>
              </a:spcBef>
              <a:spcAft>
                <a:spcPts val="0"/>
              </a:spcAft>
              <a:buNone/>
              <a:defRPr sz="3200">
                <a:solidFill>
                  <a:srgbClr val="C8E1FF"/>
                </a:solidFill>
                <a:latin typeface="Roboto Mono"/>
                <a:ea typeface="Roboto Mono"/>
                <a:cs typeface="Roboto Mono"/>
                <a:sym typeface="Roboto Mono"/>
              </a:defRPr>
            </a:lvl9pPr>
          </a:lstStyle>
          <a:p>
            <a:endParaRPr/>
          </a:p>
        </p:txBody>
      </p:sp>
      <p:sp>
        <p:nvSpPr>
          <p:cNvPr id="1591" name="Google Shape;1591;p377"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1pPr>
            <a:lvl2pPr marL="2438430" lvl="1"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2pPr>
            <a:lvl3pPr marL="3657646" lvl="2"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3pPr>
            <a:lvl4pPr marL="4876861" lvl="3"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4pPr>
            <a:lvl5pPr marL="6096076" lvl="4"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5pPr>
            <a:lvl6pPr marL="7315291" lvl="5"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6pPr>
            <a:lvl7pPr marL="8534507" lvl="6"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7pPr>
            <a:lvl8pPr marL="9753722" lvl="7"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8pPr>
            <a:lvl9pPr marL="10972937" lvl="8"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0610381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Quote - Long">
  <p:cSld name="Quote - Long">
    <p:spTree>
      <p:nvGrpSpPr>
        <p:cNvPr id="1" name="Shape 1592"/>
        <p:cNvGrpSpPr/>
        <p:nvPr/>
      </p:nvGrpSpPr>
      <p:grpSpPr>
        <a:xfrm>
          <a:off x="0" y="0"/>
          <a:ext cx="0" cy="0"/>
          <a:chOff x="0" y="0"/>
          <a:chExt cx="0" cy="0"/>
        </a:xfrm>
      </p:grpSpPr>
      <p:sp>
        <p:nvSpPr>
          <p:cNvPr id="1593" name="Google Shape;1593;p378"/>
          <p:cNvSpPr txBox="1">
            <a:spLocks noGrp="1"/>
          </p:cNvSpPr>
          <p:nvPr>
            <p:ph type="body" idx="1"/>
          </p:nvPr>
        </p:nvSpPr>
        <p:spPr>
          <a:xfrm>
            <a:off x="1219200" y="1219200"/>
            <a:ext cx="21945600" cy="6197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3000"/>
              <a:buFont typeface="Helvetica Neue"/>
              <a:buNone/>
              <a:defRPr sz="8000" b="1"/>
            </a:lvl1pPr>
            <a:lvl2pPr marL="2438430" lvl="1" indent="-609608" algn="l" rtl="0">
              <a:lnSpc>
                <a:spcPct val="100000"/>
              </a:lnSpc>
              <a:spcBef>
                <a:spcPts val="0"/>
              </a:spcBef>
              <a:spcAft>
                <a:spcPts val="0"/>
              </a:spcAft>
              <a:buClr>
                <a:srgbClr val="FFFFFF"/>
              </a:buClr>
              <a:buSzPts val="3000"/>
              <a:buFont typeface="Helvetica Neue"/>
              <a:buNone/>
              <a:defRPr sz="8000" b="1"/>
            </a:lvl2pPr>
            <a:lvl3pPr marL="3657646" lvl="2" indent="-609608" algn="l" rtl="0">
              <a:lnSpc>
                <a:spcPct val="100000"/>
              </a:lnSpc>
              <a:spcBef>
                <a:spcPts val="0"/>
              </a:spcBef>
              <a:spcAft>
                <a:spcPts val="0"/>
              </a:spcAft>
              <a:buClr>
                <a:srgbClr val="FFFFFF"/>
              </a:buClr>
              <a:buSzPts val="3000"/>
              <a:buFont typeface="Helvetica Neue"/>
              <a:buNone/>
              <a:defRPr sz="8000" b="1"/>
            </a:lvl3pPr>
            <a:lvl4pPr marL="4876861" lvl="3" indent="-609608" algn="l" rtl="0">
              <a:lnSpc>
                <a:spcPct val="100000"/>
              </a:lnSpc>
              <a:spcBef>
                <a:spcPts val="0"/>
              </a:spcBef>
              <a:spcAft>
                <a:spcPts val="0"/>
              </a:spcAft>
              <a:buClr>
                <a:srgbClr val="FFFFFF"/>
              </a:buClr>
              <a:buSzPts val="3000"/>
              <a:buFont typeface="Helvetica Neue"/>
              <a:buNone/>
              <a:defRPr sz="8000" b="1"/>
            </a:lvl4pPr>
            <a:lvl5pPr marL="6096076" lvl="4" indent="-609608" algn="l"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1594" name="Google Shape;1594;p378"/>
          <p:cNvSpPr txBox="1">
            <a:spLocks noGrp="1"/>
          </p:cNvSpPr>
          <p:nvPr>
            <p:ph type="title"/>
          </p:nvPr>
        </p:nvSpPr>
        <p:spPr>
          <a:xfrm>
            <a:off x="1219200" y="9753600"/>
            <a:ext cx="21945600" cy="6352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D1D5DA"/>
              </a:buClr>
              <a:buSzPts val="1400"/>
              <a:buFont typeface="Roboto Mono"/>
              <a:buNone/>
              <a:defRPr sz="3733"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503024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Quote - Short">
  <p:cSld name="Quote - Short">
    <p:spTree>
      <p:nvGrpSpPr>
        <p:cNvPr id="1" name="Shape 1595"/>
        <p:cNvGrpSpPr/>
        <p:nvPr/>
      </p:nvGrpSpPr>
      <p:grpSpPr>
        <a:xfrm>
          <a:off x="0" y="0"/>
          <a:ext cx="0" cy="0"/>
          <a:chOff x="0" y="0"/>
          <a:chExt cx="0" cy="0"/>
        </a:xfrm>
      </p:grpSpPr>
      <p:sp>
        <p:nvSpPr>
          <p:cNvPr id="1596" name="Google Shape;1596;p379"/>
          <p:cNvSpPr txBox="1">
            <a:spLocks noGrp="1"/>
          </p:cNvSpPr>
          <p:nvPr>
            <p:ph type="body" idx="1"/>
          </p:nvPr>
        </p:nvSpPr>
        <p:spPr>
          <a:xfrm>
            <a:off x="1219200" y="1219200"/>
            <a:ext cx="21234400" cy="61976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FFFFFF"/>
              </a:buClr>
              <a:buSzPts val="3000"/>
              <a:buFont typeface="Helvetica Neue"/>
              <a:buNone/>
              <a:defRPr sz="8000" b="1"/>
            </a:lvl1pPr>
            <a:lvl2pPr marL="2438430" lvl="1" indent="-609608" algn="ctr" rtl="0">
              <a:lnSpc>
                <a:spcPct val="100000"/>
              </a:lnSpc>
              <a:spcBef>
                <a:spcPts val="0"/>
              </a:spcBef>
              <a:spcAft>
                <a:spcPts val="0"/>
              </a:spcAft>
              <a:buClr>
                <a:srgbClr val="FFFFFF"/>
              </a:buClr>
              <a:buSzPts val="3000"/>
              <a:buFont typeface="Helvetica Neue"/>
              <a:buNone/>
              <a:defRPr sz="8000" b="1"/>
            </a:lvl2pPr>
            <a:lvl3pPr marL="3657646" lvl="2" indent="-609608" algn="ctr" rtl="0">
              <a:lnSpc>
                <a:spcPct val="100000"/>
              </a:lnSpc>
              <a:spcBef>
                <a:spcPts val="0"/>
              </a:spcBef>
              <a:spcAft>
                <a:spcPts val="0"/>
              </a:spcAft>
              <a:buClr>
                <a:srgbClr val="FFFFFF"/>
              </a:buClr>
              <a:buSzPts val="3000"/>
              <a:buFont typeface="Helvetica Neue"/>
              <a:buNone/>
              <a:defRPr sz="8000" b="1"/>
            </a:lvl3pPr>
            <a:lvl4pPr marL="4876861" lvl="3" indent="-609608" algn="ctr" rtl="0">
              <a:lnSpc>
                <a:spcPct val="100000"/>
              </a:lnSpc>
              <a:spcBef>
                <a:spcPts val="0"/>
              </a:spcBef>
              <a:spcAft>
                <a:spcPts val="0"/>
              </a:spcAft>
              <a:buClr>
                <a:srgbClr val="FFFFFF"/>
              </a:buClr>
              <a:buSzPts val="3000"/>
              <a:buFont typeface="Helvetica Neue"/>
              <a:buNone/>
              <a:defRPr sz="8000" b="1"/>
            </a:lvl4pPr>
            <a:lvl5pPr marL="6096076" lvl="4" indent="-609608" algn="ctr"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1597" name="Google Shape;1597;p379"/>
          <p:cNvSpPr txBox="1">
            <a:spLocks noGrp="1"/>
          </p:cNvSpPr>
          <p:nvPr>
            <p:ph type="title"/>
          </p:nvPr>
        </p:nvSpPr>
        <p:spPr>
          <a:xfrm>
            <a:off x="1219200" y="9753600"/>
            <a:ext cx="21956000" cy="635200"/>
          </a:xfrm>
          <a:prstGeom prst="rect">
            <a:avLst/>
          </a:prstGeom>
          <a:noFill/>
          <a:ln>
            <a:noFill/>
          </a:ln>
        </p:spPr>
        <p:txBody>
          <a:bodyPr spcFirstLastPara="1" wrap="square" lIns="19050" tIns="19050" rIns="19050" bIns="19050" anchor="b" anchorCtr="0">
            <a:noAutofit/>
          </a:bodyPr>
          <a:lstStyle>
            <a:lvl1pPr lvl="0" algn="ctr" rtl="0">
              <a:lnSpc>
                <a:spcPct val="100000"/>
              </a:lnSpc>
              <a:spcBef>
                <a:spcPts val="0"/>
              </a:spcBef>
              <a:spcAft>
                <a:spcPts val="0"/>
              </a:spcAft>
              <a:buClr>
                <a:srgbClr val="D1D5DA"/>
              </a:buClr>
              <a:buSzPts val="1400"/>
              <a:buFont typeface="Roboto Mono"/>
              <a:buNone/>
              <a:defRPr sz="3733"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4314611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Reaction - Hooray">
  <p:cSld name="Reaction - Hooray">
    <p:spTree>
      <p:nvGrpSpPr>
        <p:cNvPr id="1" name="Shape 1598"/>
        <p:cNvGrpSpPr/>
        <p:nvPr/>
      </p:nvGrpSpPr>
      <p:grpSpPr>
        <a:xfrm>
          <a:off x="0" y="0"/>
          <a:ext cx="0" cy="0"/>
          <a:chOff x="0" y="0"/>
          <a:chExt cx="0" cy="0"/>
        </a:xfrm>
      </p:grpSpPr>
      <p:sp>
        <p:nvSpPr>
          <p:cNvPr id="1599" name="Google Shape;1599;p380"/>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
        <p:nvSpPr>
          <p:cNvPr id="1600" name="Google Shape;1600;p380"/>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1" name="Google Shape;1601;p380"/>
          <p:cNvPicPr preferRelativeResize="0"/>
          <p:nvPr/>
        </p:nvPicPr>
        <p:blipFill>
          <a:blip r:embed="rId2">
            <a:alphaModFix/>
          </a:blip>
          <a:stretch>
            <a:fillRect/>
          </a:stretch>
        </p:blipFill>
        <p:spPr>
          <a:xfrm>
            <a:off x="11190168" y="1332467"/>
            <a:ext cx="1990933" cy="1990933"/>
          </a:xfrm>
          <a:prstGeom prst="rect">
            <a:avLst/>
          </a:prstGeom>
          <a:noFill/>
          <a:ln>
            <a:noFill/>
          </a:ln>
        </p:spPr>
      </p:pic>
    </p:spTree>
    <p:extLst>
      <p:ext uri="{BB962C8B-B14F-4D97-AF65-F5344CB8AC3E}">
        <p14:creationId xmlns:p14="http://schemas.microsoft.com/office/powerpoint/2010/main" val="41654527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Reaction - Confused">
  <p:cSld name="Reaction - Confused">
    <p:spTree>
      <p:nvGrpSpPr>
        <p:cNvPr id="1" name="Shape 1602"/>
        <p:cNvGrpSpPr/>
        <p:nvPr/>
      </p:nvGrpSpPr>
      <p:grpSpPr>
        <a:xfrm>
          <a:off x="0" y="0"/>
          <a:ext cx="0" cy="0"/>
          <a:chOff x="0" y="0"/>
          <a:chExt cx="0" cy="0"/>
        </a:xfrm>
      </p:grpSpPr>
      <p:sp>
        <p:nvSpPr>
          <p:cNvPr id="1603" name="Google Shape;1603;p381"/>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4" name="Google Shape;1604;p381"/>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05" name="Google Shape;1605;p381"/>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221032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Reaction - Laugh">
  <p:cSld name="Reaction - Laugh">
    <p:spTree>
      <p:nvGrpSpPr>
        <p:cNvPr id="1" name="Shape 1606"/>
        <p:cNvGrpSpPr/>
        <p:nvPr/>
      </p:nvGrpSpPr>
      <p:grpSpPr>
        <a:xfrm>
          <a:off x="0" y="0"/>
          <a:ext cx="0" cy="0"/>
          <a:chOff x="0" y="0"/>
          <a:chExt cx="0" cy="0"/>
        </a:xfrm>
      </p:grpSpPr>
      <p:sp>
        <p:nvSpPr>
          <p:cNvPr id="1607" name="Google Shape;1607;p382"/>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8" name="Google Shape;1608;p382"/>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09" name="Google Shape;1609;p382"/>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585767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Reaction - Heart">
  <p:cSld name="Reaction - Heart">
    <p:spTree>
      <p:nvGrpSpPr>
        <p:cNvPr id="1" name="Shape 1610"/>
        <p:cNvGrpSpPr/>
        <p:nvPr/>
      </p:nvGrpSpPr>
      <p:grpSpPr>
        <a:xfrm>
          <a:off x="0" y="0"/>
          <a:ext cx="0" cy="0"/>
          <a:chOff x="0" y="0"/>
          <a:chExt cx="0" cy="0"/>
        </a:xfrm>
      </p:grpSpPr>
      <p:sp>
        <p:nvSpPr>
          <p:cNvPr id="1611" name="Google Shape;1611;p383"/>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12" name="Google Shape;1612;p383"/>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13" name="Google Shape;1613;p383"/>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2303110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Reaction - Thumbs Down">
  <p:cSld name="Reaction - Thumbs Down">
    <p:spTree>
      <p:nvGrpSpPr>
        <p:cNvPr id="1" name="Shape 1614"/>
        <p:cNvGrpSpPr/>
        <p:nvPr/>
      </p:nvGrpSpPr>
      <p:grpSpPr>
        <a:xfrm>
          <a:off x="0" y="0"/>
          <a:ext cx="0" cy="0"/>
          <a:chOff x="0" y="0"/>
          <a:chExt cx="0" cy="0"/>
        </a:xfrm>
      </p:grpSpPr>
      <p:sp>
        <p:nvSpPr>
          <p:cNvPr id="1615" name="Google Shape;1615;p384"/>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16" name="Google Shape;1616;p384"/>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17" name="Google Shape;1617;p384"/>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249494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p:bg>
      <p:bgPr>
        <a:solidFill>
          <a:srgbClr val="24282D"/>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FFFFFF"/>
                </a:solidFill>
              </a:defRPr>
            </a:lvl1p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Reaction - Thumbs up">
  <p:cSld name="Reaction - Thumbs up">
    <p:spTree>
      <p:nvGrpSpPr>
        <p:cNvPr id="1" name="Shape 1618"/>
        <p:cNvGrpSpPr/>
        <p:nvPr/>
      </p:nvGrpSpPr>
      <p:grpSpPr>
        <a:xfrm>
          <a:off x="0" y="0"/>
          <a:ext cx="0" cy="0"/>
          <a:chOff x="0" y="0"/>
          <a:chExt cx="0" cy="0"/>
        </a:xfrm>
      </p:grpSpPr>
      <p:sp>
        <p:nvSpPr>
          <p:cNvPr id="1619" name="Google Shape;1619;p38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0" name="Google Shape;1620;p38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1" name="Google Shape;1621;p38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8743735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spTree>
      <p:nvGrpSpPr>
        <p:cNvPr id="1" name="Shape 1622"/>
        <p:cNvGrpSpPr/>
        <p:nvPr/>
      </p:nvGrpSpPr>
      <p:grpSpPr>
        <a:xfrm>
          <a:off x="0" y="0"/>
          <a:ext cx="0" cy="0"/>
          <a:chOff x="0" y="0"/>
          <a:chExt cx="0" cy="0"/>
        </a:xfrm>
      </p:grpSpPr>
      <p:sp>
        <p:nvSpPr>
          <p:cNvPr id="1623" name="Google Shape;1623;p386"/>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4" name="Google Shape;1624;p386"/>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5" name="Google Shape;1625;p386"/>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029779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1626"/>
        <p:cNvGrpSpPr/>
        <p:nvPr/>
      </p:nvGrpSpPr>
      <p:grpSpPr>
        <a:xfrm>
          <a:off x="0" y="0"/>
          <a:ext cx="0" cy="0"/>
          <a:chOff x="0" y="0"/>
          <a:chExt cx="0" cy="0"/>
        </a:xfrm>
      </p:grpSpPr>
      <p:sp>
        <p:nvSpPr>
          <p:cNvPr id="1627" name="Google Shape;1627;p387"/>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8" name="Google Shape;1628;p387"/>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9" name="Google Shape;1629;p387"/>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9352563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 Body">
  <p:cSld name="Title + Body">
    <p:spTree>
      <p:nvGrpSpPr>
        <p:cNvPr id="1" name="Shape 1630"/>
        <p:cNvGrpSpPr/>
        <p:nvPr/>
      </p:nvGrpSpPr>
      <p:grpSpPr>
        <a:xfrm>
          <a:off x="0" y="0"/>
          <a:ext cx="0" cy="0"/>
          <a:chOff x="0" y="0"/>
          <a:chExt cx="0" cy="0"/>
        </a:xfrm>
      </p:grpSpPr>
      <p:sp>
        <p:nvSpPr>
          <p:cNvPr id="1631" name="Google Shape;1631;p388"/>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1632" name="Google Shape;1632;p388"/>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4961410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rand - Mark on color">
  <p:cSld name="Brand - Mark on color">
    <p:bg>
      <p:bgPr>
        <a:solidFill>
          <a:srgbClr val="1658C5"/>
        </a:solidFill>
        <a:effectLst/>
      </p:bgPr>
    </p:bg>
    <p:spTree>
      <p:nvGrpSpPr>
        <p:cNvPr id="1" name="Shape 1633"/>
        <p:cNvGrpSpPr/>
        <p:nvPr/>
      </p:nvGrpSpPr>
      <p:grpSpPr>
        <a:xfrm>
          <a:off x="0" y="0"/>
          <a:ext cx="0" cy="0"/>
          <a:chOff x="0" y="0"/>
          <a:chExt cx="0" cy="0"/>
        </a:xfrm>
      </p:grpSpPr>
      <p:pic>
        <p:nvPicPr>
          <p:cNvPr id="1634" name="Google Shape;1634;p389"/>
          <p:cNvPicPr preferRelativeResize="0"/>
          <p:nvPr/>
        </p:nvPicPr>
        <p:blipFill>
          <a:blip r:embed="rId2">
            <a:alphaModFix/>
          </a:blip>
          <a:stretch>
            <a:fillRect/>
          </a:stretch>
        </p:blipFill>
        <p:spPr>
          <a:xfrm>
            <a:off x="8510000" y="3273570"/>
            <a:ext cx="7363968" cy="7168893"/>
          </a:xfrm>
          <a:prstGeom prst="rect">
            <a:avLst/>
          </a:prstGeom>
          <a:noFill/>
          <a:ln>
            <a:noFill/>
          </a:ln>
        </p:spPr>
      </p:pic>
    </p:spTree>
    <p:extLst>
      <p:ext uri="{BB962C8B-B14F-4D97-AF65-F5344CB8AC3E}">
        <p14:creationId xmlns:p14="http://schemas.microsoft.com/office/powerpoint/2010/main" val="239886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rand - Mark on dark">
  <p:cSld name="Brand - Mark on dark">
    <p:spTree>
      <p:nvGrpSpPr>
        <p:cNvPr id="1" name="Shape 1635"/>
        <p:cNvGrpSpPr/>
        <p:nvPr/>
      </p:nvGrpSpPr>
      <p:grpSpPr>
        <a:xfrm>
          <a:off x="0" y="0"/>
          <a:ext cx="0" cy="0"/>
          <a:chOff x="0" y="0"/>
          <a:chExt cx="0" cy="0"/>
        </a:xfrm>
      </p:grpSpPr>
      <p:pic>
        <p:nvPicPr>
          <p:cNvPr id="1636" name="Google Shape;1636;p390"/>
          <p:cNvPicPr preferRelativeResize="0"/>
          <p:nvPr/>
        </p:nvPicPr>
        <p:blipFill>
          <a:blip r:embed="rId2">
            <a:alphaModFix/>
          </a:blip>
          <a:stretch>
            <a:fillRect/>
          </a:stretch>
        </p:blipFill>
        <p:spPr>
          <a:xfrm>
            <a:off x="8510000" y="3273570"/>
            <a:ext cx="7363968" cy="7168893"/>
          </a:xfrm>
          <a:prstGeom prst="rect">
            <a:avLst/>
          </a:prstGeom>
          <a:noFill/>
          <a:ln>
            <a:noFill/>
          </a:ln>
        </p:spPr>
      </p:pic>
    </p:spTree>
    <p:extLst>
      <p:ext uri="{BB962C8B-B14F-4D97-AF65-F5344CB8AC3E}">
        <p14:creationId xmlns:p14="http://schemas.microsoft.com/office/powerpoint/2010/main" val="2721104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Brand - Mark on white">
  <p:cSld name="Brand - Mark on white">
    <p:bg>
      <p:bgPr>
        <a:solidFill>
          <a:srgbClr val="FFFFFF"/>
        </a:solidFill>
        <a:effectLst/>
      </p:bgPr>
    </p:bg>
    <p:spTree>
      <p:nvGrpSpPr>
        <p:cNvPr id="1" name="Shape 1637"/>
        <p:cNvGrpSpPr/>
        <p:nvPr/>
      </p:nvGrpSpPr>
      <p:grpSpPr>
        <a:xfrm>
          <a:off x="0" y="0"/>
          <a:ext cx="0" cy="0"/>
          <a:chOff x="0" y="0"/>
          <a:chExt cx="0" cy="0"/>
        </a:xfrm>
      </p:grpSpPr>
      <p:pic>
        <p:nvPicPr>
          <p:cNvPr id="1638" name="Google Shape;1638;p391"/>
          <p:cNvPicPr preferRelativeResize="0"/>
          <p:nvPr/>
        </p:nvPicPr>
        <p:blipFill>
          <a:blip r:embed="rId2">
            <a:alphaModFix/>
          </a:blip>
          <a:stretch>
            <a:fillRect/>
          </a:stretch>
        </p:blipFill>
        <p:spPr>
          <a:xfrm>
            <a:off x="8511535" y="3269400"/>
            <a:ext cx="7360931" cy="7177200"/>
          </a:xfrm>
          <a:prstGeom prst="rect">
            <a:avLst/>
          </a:prstGeom>
          <a:noFill/>
          <a:ln>
            <a:noFill/>
          </a:ln>
        </p:spPr>
      </p:pic>
    </p:spTree>
    <p:extLst>
      <p:ext uri="{BB962C8B-B14F-4D97-AF65-F5344CB8AC3E}">
        <p14:creationId xmlns:p14="http://schemas.microsoft.com/office/powerpoint/2010/main" val="2639071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Brand - Wordmark on color">
  <p:cSld name="Brand - Wordmark on color">
    <p:bg>
      <p:bgPr>
        <a:solidFill>
          <a:srgbClr val="1658C5"/>
        </a:solidFill>
        <a:effectLst/>
      </p:bgPr>
    </p:bg>
    <p:spTree>
      <p:nvGrpSpPr>
        <p:cNvPr id="1" name="Shape 1639"/>
        <p:cNvGrpSpPr/>
        <p:nvPr/>
      </p:nvGrpSpPr>
      <p:grpSpPr>
        <a:xfrm>
          <a:off x="0" y="0"/>
          <a:ext cx="0" cy="0"/>
          <a:chOff x="0" y="0"/>
          <a:chExt cx="0" cy="0"/>
        </a:xfrm>
      </p:grpSpPr>
      <p:pic>
        <p:nvPicPr>
          <p:cNvPr id="1640" name="Google Shape;1640;p392"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8808943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Brand - Wordmark on dark">
  <p:cSld name="Brand - Wordmark on dark">
    <p:spTree>
      <p:nvGrpSpPr>
        <p:cNvPr id="1" name="Shape 1641"/>
        <p:cNvGrpSpPr/>
        <p:nvPr/>
      </p:nvGrpSpPr>
      <p:grpSpPr>
        <a:xfrm>
          <a:off x="0" y="0"/>
          <a:ext cx="0" cy="0"/>
          <a:chOff x="0" y="0"/>
          <a:chExt cx="0" cy="0"/>
        </a:xfrm>
      </p:grpSpPr>
      <p:pic>
        <p:nvPicPr>
          <p:cNvPr id="1642" name="Google Shape;1642;p393"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30547120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Brand - Wordmark on white">
  <p:cSld name="Brand - Wordmark on white">
    <p:bg>
      <p:bgPr>
        <a:solidFill>
          <a:srgbClr val="FFFFFF"/>
        </a:solidFill>
        <a:effectLst/>
      </p:bgPr>
    </p:bg>
    <p:spTree>
      <p:nvGrpSpPr>
        <p:cNvPr id="1" name="Shape 1643"/>
        <p:cNvGrpSpPr/>
        <p:nvPr/>
      </p:nvGrpSpPr>
      <p:grpSpPr>
        <a:xfrm>
          <a:off x="0" y="0"/>
          <a:ext cx="0" cy="0"/>
          <a:chOff x="0" y="0"/>
          <a:chExt cx="0" cy="0"/>
        </a:xfrm>
      </p:grpSpPr>
      <p:pic>
        <p:nvPicPr>
          <p:cNvPr id="1644" name="Google Shape;1644;p394"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3989312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FFFFF"/>
        </a:solidFill>
        <a:effectLst/>
      </p:bgPr>
    </p:bg>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30363C"/>
                </a:solidFill>
              </a:defRPr>
            </a:lvl1pPr>
          </a:lstStyle>
          <a:p>
            <a:r>
              <a:t>Title Text</a:t>
            </a:r>
          </a:p>
        </p:txBody>
      </p:sp>
      <p:pic>
        <p:nvPicPr>
          <p:cNvPr id="57"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1. Big Title - Blue">
  <p:cSld name="1. Big Title - Blue">
    <p:bg>
      <p:bgPr>
        <a:solidFill>
          <a:srgbClr val="1658C5"/>
        </a:solidFill>
        <a:effectLst/>
      </p:bgPr>
    </p:bg>
    <p:spTree>
      <p:nvGrpSpPr>
        <p:cNvPr id="1" name="Shape 1645"/>
        <p:cNvGrpSpPr/>
        <p:nvPr/>
      </p:nvGrpSpPr>
      <p:grpSpPr>
        <a:xfrm>
          <a:off x="0" y="0"/>
          <a:ext cx="0" cy="0"/>
          <a:chOff x="0" y="0"/>
          <a:chExt cx="0" cy="0"/>
        </a:xfrm>
      </p:grpSpPr>
      <p:sp>
        <p:nvSpPr>
          <p:cNvPr id="1646" name="Google Shape;1646;p395"/>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40610847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1. Big Title - Dark">
  <p:cSld name="1. Big Title - Dark">
    <p:spTree>
      <p:nvGrpSpPr>
        <p:cNvPr id="1" name="Shape 1647"/>
        <p:cNvGrpSpPr/>
        <p:nvPr/>
      </p:nvGrpSpPr>
      <p:grpSpPr>
        <a:xfrm>
          <a:off x="0" y="0"/>
          <a:ext cx="0" cy="0"/>
          <a:chOff x="0" y="0"/>
          <a:chExt cx="0" cy="0"/>
        </a:xfrm>
      </p:grpSpPr>
      <p:sp>
        <p:nvSpPr>
          <p:cNvPr id="1648" name="Google Shape;1648;p396"/>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b="1"/>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30566251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1. Big Title - White">
  <p:cSld name="1. Big Title - White">
    <p:bg>
      <p:bgPr>
        <a:solidFill>
          <a:srgbClr val="FFFFFF"/>
        </a:solidFill>
        <a:effectLst/>
      </p:bgPr>
    </p:bg>
    <p:spTree>
      <p:nvGrpSpPr>
        <p:cNvPr id="1" name="Shape 1649"/>
        <p:cNvGrpSpPr/>
        <p:nvPr/>
      </p:nvGrpSpPr>
      <p:grpSpPr>
        <a:xfrm>
          <a:off x="0" y="0"/>
          <a:ext cx="0" cy="0"/>
          <a:chOff x="0" y="0"/>
          <a:chExt cx="0" cy="0"/>
        </a:xfrm>
      </p:grpSpPr>
      <p:sp>
        <p:nvSpPr>
          <p:cNvPr id="1650" name="Google Shape;1650;p397"/>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None/>
              <a:defRPr sz="12800" b="1">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1297336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1. Big Title - Hubot">
  <p:cSld name="1. Big Title - Hubot">
    <p:bg>
      <p:bgPr>
        <a:solidFill>
          <a:srgbClr val="FFDE5B"/>
        </a:solidFill>
        <a:effectLst/>
      </p:bgPr>
    </p:bg>
    <p:spTree>
      <p:nvGrpSpPr>
        <p:cNvPr id="1" name="Shape 1651"/>
        <p:cNvGrpSpPr/>
        <p:nvPr/>
      </p:nvGrpSpPr>
      <p:grpSpPr>
        <a:xfrm>
          <a:off x="0" y="0"/>
          <a:ext cx="0" cy="0"/>
          <a:chOff x="0" y="0"/>
          <a:chExt cx="0" cy="0"/>
        </a:xfrm>
      </p:grpSpPr>
      <p:sp>
        <p:nvSpPr>
          <p:cNvPr id="1652" name="Google Shape;1652;p398"/>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None/>
              <a:defRPr sz="12800" b="1">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7939895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Statement + Label">
  <p:cSld name="Statement + Label">
    <p:bg>
      <p:bgPr>
        <a:solidFill>
          <a:srgbClr val="000000"/>
        </a:solidFill>
        <a:effectLst/>
      </p:bgPr>
    </p:bg>
    <p:spTree>
      <p:nvGrpSpPr>
        <p:cNvPr id="1" name="Shape 1653"/>
        <p:cNvGrpSpPr/>
        <p:nvPr/>
      </p:nvGrpSpPr>
      <p:grpSpPr>
        <a:xfrm>
          <a:off x="0" y="0"/>
          <a:ext cx="0" cy="0"/>
          <a:chOff x="0" y="0"/>
          <a:chExt cx="0" cy="0"/>
        </a:xfrm>
      </p:grpSpPr>
      <p:sp>
        <p:nvSpPr>
          <p:cNvPr id="1654" name="Google Shape;1654;p399"/>
          <p:cNvSpPr txBox="1">
            <a:spLocks noGrp="1"/>
          </p:cNvSpPr>
          <p:nvPr>
            <p:ph type="body" idx="1"/>
          </p:nvPr>
        </p:nvSpPr>
        <p:spPr>
          <a:xfrm>
            <a:off x="1219200" y="1219200"/>
            <a:ext cx="21945600" cy="8229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2400"/>
              <a:buFont typeface="Helvetica Neue"/>
              <a:buNone/>
              <a:defRPr b="1"/>
            </a:lvl1pPr>
            <a:lvl2pPr marL="2438430" lvl="1" indent="-609608" algn="l" rtl="0">
              <a:lnSpc>
                <a:spcPct val="100000"/>
              </a:lnSpc>
              <a:spcBef>
                <a:spcPts val="0"/>
              </a:spcBef>
              <a:spcAft>
                <a:spcPts val="0"/>
              </a:spcAft>
              <a:buClr>
                <a:srgbClr val="FFFFFF"/>
              </a:buClr>
              <a:buSzPts val="2400"/>
              <a:buFont typeface="Helvetica Neue"/>
              <a:buNone/>
              <a:defRPr b="1"/>
            </a:lvl2pPr>
            <a:lvl3pPr marL="3657646" lvl="2" indent="-609608" algn="l" rtl="0">
              <a:lnSpc>
                <a:spcPct val="100000"/>
              </a:lnSpc>
              <a:spcBef>
                <a:spcPts val="0"/>
              </a:spcBef>
              <a:spcAft>
                <a:spcPts val="0"/>
              </a:spcAft>
              <a:buClr>
                <a:srgbClr val="FFFFFF"/>
              </a:buClr>
              <a:buSzPts val="2400"/>
              <a:buFont typeface="Helvetica Neue"/>
              <a:buNone/>
              <a:defRPr b="1"/>
            </a:lvl3pPr>
            <a:lvl4pPr marL="4876861" lvl="3" indent="-609608" algn="l" rtl="0">
              <a:lnSpc>
                <a:spcPct val="100000"/>
              </a:lnSpc>
              <a:spcBef>
                <a:spcPts val="0"/>
              </a:spcBef>
              <a:spcAft>
                <a:spcPts val="0"/>
              </a:spcAft>
              <a:buClr>
                <a:srgbClr val="FFFFFF"/>
              </a:buClr>
              <a:buSzPts val="2400"/>
              <a:buFont typeface="Helvetica Neue"/>
              <a:buNone/>
              <a:defRPr b="1"/>
            </a:lvl4pPr>
            <a:lvl5pPr marL="6096076" lvl="4" indent="-609608" algn="l" rtl="0">
              <a:lnSpc>
                <a:spcPct val="100000"/>
              </a:lnSpc>
              <a:spcBef>
                <a:spcPts val="0"/>
              </a:spcBef>
              <a:spcAft>
                <a:spcPts val="0"/>
              </a:spcAft>
              <a:buClr>
                <a:srgbClr val="FFFFFF"/>
              </a:buClr>
              <a:buSzPts val="2400"/>
              <a:buFont typeface="Helvetica Neue"/>
              <a:buNone/>
              <a:defRPr b="1"/>
            </a:lvl5pPr>
            <a:lvl6pPr marL="7315291" lvl="5" indent="-1016013" algn="l" rtl="0">
              <a:lnSpc>
                <a:spcPct val="100000"/>
              </a:lnSpc>
              <a:spcBef>
                <a:spcPts val="4000"/>
              </a:spcBef>
              <a:spcAft>
                <a:spcPts val="0"/>
              </a:spcAft>
              <a:buClr>
                <a:srgbClr val="FFFFFF"/>
              </a:buClr>
              <a:buSzPts val="2400"/>
              <a:buChar char="-"/>
              <a:defRPr/>
            </a:lvl6pPr>
            <a:lvl7pPr marL="8534507" lvl="6" indent="-1016013" algn="l" rtl="0">
              <a:lnSpc>
                <a:spcPct val="100000"/>
              </a:lnSpc>
              <a:spcBef>
                <a:spcPts val="4000"/>
              </a:spcBef>
              <a:spcAft>
                <a:spcPts val="0"/>
              </a:spcAft>
              <a:buClr>
                <a:srgbClr val="FFFFFF"/>
              </a:buClr>
              <a:buSzPts val="2400"/>
              <a:buChar char="-"/>
              <a:defRPr/>
            </a:lvl7pPr>
            <a:lvl8pPr marL="9753722" lvl="7" indent="-1016013" algn="l" rtl="0">
              <a:lnSpc>
                <a:spcPct val="100000"/>
              </a:lnSpc>
              <a:spcBef>
                <a:spcPts val="4000"/>
              </a:spcBef>
              <a:spcAft>
                <a:spcPts val="0"/>
              </a:spcAft>
              <a:buClr>
                <a:srgbClr val="FFFFFF"/>
              </a:buClr>
              <a:buSzPts val="2400"/>
              <a:buChar char="-"/>
              <a:defRPr/>
            </a:lvl8pPr>
            <a:lvl9pPr marL="10972937" lvl="8" indent="-1016013" algn="l" rtl="0">
              <a:lnSpc>
                <a:spcPct val="100000"/>
              </a:lnSpc>
              <a:spcBef>
                <a:spcPts val="4000"/>
              </a:spcBef>
              <a:spcAft>
                <a:spcPts val="0"/>
              </a:spcAft>
              <a:buClr>
                <a:srgbClr val="FFFFFF"/>
              </a:buClr>
              <a:buSzPts val="2400"/>
              <a:buChar char="-"/>
              <a:defRPr/>
            </a:lvl9pPr>
          </a:lstStyle>
          <a:p>
            <a:endParaRPr/>
          </a:p>
        </p:txBody>
      </p:sp>
      <p:sp>
        <p:nvSpPr>
          <p:cNvPr id="1655" name="Google Shape;1655;p399"/>
          <p:cNvSpPr txBox="1">
            <a:spLocks noGrp="1"/>
          </p:cNvSpPr>
          <p:nvPr>
            <p:ph type="title"/>
          </p:nvPr>
        </p:nvSpPr>
        <p:spPr>
          <a:xfrm>
            <a:off x="1219200" y="609600"/>
            <a:ext cx="10832000" cy="6480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959DA5"/>
              </a:buClr>
              <a:buSzPts val="1200"/>
              <a:buFont typeface="Roboto Mono Regular"/>
              <a:buNone/>
              <a:defRPr sz="3200" b="0" cap="none">
                <a:solidFill>
                  <a:srgbClr val="959DA5"/>
                </a:solidFill>
                <a:latin typeface="Roboto Mono Regular"/>
                <a:ea typeface="Roboto Mono Regular"/>
                <a:cs typeface="Roboto Mono Regular"/>
                <a:sym typeface="Roboto Mono Regular"/>
              </a:defRPr>
            </a:lvl1pPr>
            <a:lvl2pPr lvl="1"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2pPr>
            <a:lvl3pPr lvl="2"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3pPr>
            <a:lvl4pPr lvl="3"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4pPr>
            <a:lvl5pPr lvl="4"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5pPr>
            <a:lvl6pPr lvl="5"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6pPr>
            <a:lvl7pPr lvl="6"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7pPr>
            <a:lvl8pPr lvl="7"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8pPr>
            <a:lvl9pPr lvl="8"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9pPr>
          </a:lstStyle>
          <a:p>
            <a:endParaRPr/>
          </a:p>
        </p:txBody>
      </p:sp>
    </p:spTree>
    <p:extLst>
      <p:ext uri="{BB962C8B-B14F-4D97-AF65-F5344CB8AC3E}">
        <p14:creationId xmlns:p14="http://schemas.microsoft.com/office/powerpoint/2010/main" val="15612228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Code">
  <p:cSld name="Code">
    <p:spTree>
      <p:nvGrpSpPr>
        <p:cNvPr id="1" name="Shape 1659"/>
        <p:cNvGrpSpPr/>
        <p:nvPr/>
      </p:nvGrpSpPr>
      <p:grpSpPr>
        <a:xfrm>
          <a:off x="0" y="0"/>
          <a:ext cx="0" cy="0"/>
          <a:chOff x="0" y="0"/>
          <a:chExt cx="0" cy="0"/>
        </a:xfrm>
      </p:grpSpPr>
      <p:sp>
        <p:nvSpPr>
          <p:cNvPr id="1660" name="Google Shape;1660;p401"/>
          <p:cNvSpPr txBox="1">
            <a:spLocks noGrp="1"/>
          </p:cNvSpPr>
          <p:nvPr>
            <p:ph type="body" idx="1"/>
          </p:nvPr>
        </p:nvSpPr>
        <p:spPr>
          <a:xfrm>
            <a:off x="1219200" y="1219200"/>
            <a:ext cx="21945600" cy="114360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SzPts val="1800"/>
              <a:buFont typeface="Roboto Mono"/>
              <a:buChar char="●"/>
              <a:defRPr sz="4800">
                <a:latin typeface="Roboto Mono"/>
                <a:ea typeface="Roboto Mono"/>
                <a:cs typeface="Roboto Mono"/>
                <a:sym typeface="Roboto Mono"/>
              </a:defRPr>
            </a:lvl1pPr>
            <a:lvl2pPr marL="2438430" lvl="1" indent="-914411" rtl="0">
              <a:spcBef>
                <a:spcPts val="1067"/>
              </a:spcBef>
              <a:spcAft>
                <a:spcPts val="0"/>
              </a:spcAft>
              <a:buSzPts val="1800"/>
              <a:buFont typeface="Roboto Mono"/>
              <a:buChar char="○"/>
              <a:defRPr sz="4800">
                <a:latin typeface="Roboto Mono"/>
                <a:ea typeface="Roboto Mono"/>
                <a:cs typeface="Roboto Mono"/>
                <a:sym typeface="Roboto Mono"/>
              </a:defRPr>
            </a:lvl2pPr>
            <a:lvl3pPr marL="3657646" lvl="2" indent="-914411" rtl="0">
              <a:spcBef>
                <a:spcPts val="1067"/>
              </a:spcBef>
              <a:spcAft>
                <a:spcPts val="0"/>
              </a:spcAft>
              <a:buSzPts val="1800"/>
              <a:buFont typeface="Roboto Mono"/>
              <a:buChar char="■"/>
              <a:defRPr sz="4800">
                <a:latin typeface="Roboto Mono"/>
                <a:ea typeface="Roboto Mono"/>
                <a:cs typeface="Roboto Mono"/>
                <a:sym typeface="Roboto Mono"/>
              </a:defRPr>
            </a:lvl3pPr>
            <a:lvl4pPr marL="4876861" lvl="3" indent="-914411" rtl="0">
              <a:spcBef>
                <a:spcPts val="1067"/>
              </a:spcBef>
              <a:spcAft>
                <a:spcPts val="0"/>
              </a:spcAft>
              <a:buSzPts val="1800"/>
              <a:buFont typeface="Roboto Mono"/>
              <a:buChar char="●"/>
              <a:defRPr sz="4800">
                <a:latin typeface="Roboto Mono"/>
                <a:ea typeface="Roboto Mono"/>
                <a:cs typeface="Roboto Mono"/>
                <a:sym typeface="Roboto Mono"/>
              </a:defRPr>
            </a:lvl4pPr>
            <a:lvl5pPr marL="6096076" lvl="4" indent="-914411" rtl="0">
              <a:spcBef>
                <a:spcPts val="1067"/>
              </a:spcBef>
              <a:spcAft>
                <a:spcPts val="0"/>
              </a:spcAft>
              <a:buSzPts val="1800"/>
              <a:buFont typeface="Roboto Mono"/>
              <a:buChar char="○"/>
              <a:defRPr sz="4800">
                <a:latin typeface="Roboto Mono"/>
                <a:ea typeface="Roboto Mono"/>
                <a:cs typeface="Roboto Mono"/>
                <a:sym typeface="Roboto Mono"/>
              </a:defRPr>
            </a:lvl5pPr>
            <a:lvl6pPr marL="7315291" lvl="5" indent="-914411" rtl="0">
              <a:spcBef>
                <a:spcPts val="1067"/>
              </a:spcBef>
              <a:spcAft>
                <a:spcPts val="0"/>
              </a:spcAft>
              <a:buSzPts val="1800"/>
              <a:buFont typeface="Roboto Mono"/>
              <a:buChar char="■"/>
              <a:defRPr sz="4800">
                <a:latin typeface="Roboto Mono"/>
                <a:ea typeface="Roboto Mono"/>
                <a:cs typeface="Roboto Mono"/>
                <a:sym typeface="Roboto Mono"/>
              </a:defRPr>
            </a:lvl6pPr>
            <a:lvl7pPr marL="8534507" lvl="6" indent="-914411" rtl="0">
              <a:spcBef>
                <a:spcPts val="1067"/>
              </a:spcBef>
              <a:spcAft>
                <a:spcPts val="0"/>
              </a:spcAft>
              <a:buSzPts val="1800"/>
              <a:buFont typeface="Roboto Mono"/>
              <a:buChar char="●"/>
              <a:defRPr sz="4800">
                <a:latin typeface="Roboto Mono"/>
                <a:ea typeface="Roboto Mono"/>
                <a:cs typeface="Roboto Mono"/>
                <a:sym typeface="Roboto Mono"/>
              </a:defRPr>
            </a:lvl7pPr>
            <a:lvl8pPr marL="9753722" lvl="7" indent="-914411" rtl="0">
              <a:spcBef>
                <a:spcPts val="1067"/>
              </a:spcBef>
              <a:spcAft>
                <a:spcPts val="0"/>
              </a:spcAft>
              <a:buSzPts val="1800"/>
              <a:buFont typeface="Roboto Mono"/>
              <a:buChar char="○"/>
              <a:defRPr sz="4800">
                <a:latin typeface="Roboto Mono"/>
                <a:ea typeface="Roboto Mono"/>
                <a:cs typeface="Roboto Mono"/>
                <a:sym typeface="Roboto Mono"/>
              </a:defRPr>
            </a:lvl8pPr>
            <a:lvl9pPr marL="10972937" lvl="8" indent="-914411" rtl="0">
              <a:spcBef>
                <a:spcPts val="1067"/>
              </a:spcBef>
              <a:spcAft>
                <a:spcPts val="1067"/>
              </a:spcAft>
              <a:buSzPts val="1800"/>
              <a:buFont typeface="Roboto Mono"/>
              <a:buChar char="■"/>
              <a:defRPr sz="480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730613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Code - Split">
  <p:cSld name="Code - Split">
    <p:spTree>
      <p:nvGrpSpPr>
        <p:cNvPr id="1" name="Shape 1661"/>
        <p:cNvGrpSpPr/>
        <p:nvPr/>
      </p:nvGrpSpPr>
      <p:grpSpPr>
        <a:xfrm>
          <a:off x="0" y="0"/>
          <a:ext cx="0" cy="0"/>
          <a:chOff x="0" y="0"/>
          <a:chExt cx="0" cy="0"/>
        </a:xfrm>
      </p:grpSpPr>
      <p:sp>
        <p:nvSpPr>
          <p:cNvPr id="1662" name="Google Shape;1662;p402"/>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3" name="Google Shape;1663;p402"/>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9pPr>
          </a:lstStyle>
          <a:p>
            <a:endParaRPr/>
          </a:p>
        </p:txBody>
      </p:sp>
      <p:sp>
        <p:nvSpPr>
          <p:cNvPr id="1664" name="Google Shape;1664;p402"/>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8620567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Code - Split/Blue">
  <p:cSld name="Code - Split/Blue">
    <p:spTree>
      <p:nvGrpSpPr>
        <p:cNvPr id="1" name="Shape 1665"/>
        <p:cNvGrpSpPr/>
        <p:nvPr/>
      </p:nvGrpSpPr>
      <p:grpSpPr>
        <a:xfrm>
          <a:off x="0" y="0"/>
          <a:ext cx="0" cy="0"/>
          <a:chOff x="0" y="0"/>
          <a:chExt cx="0" cy="0"/>
        </a:xfrm>
      </p:grpSpPr>
      <p:sp>
        <p:nvSpPr>
          <p:cNvPr id="1666" name="Google Shape;1666;p403"/>
          <p:cNvSpPr/>
          <p:nvPr/>
        </p:nvSpPr>
        <p:spPr>
          <a:xfrm>
            <a:off x="12192000" y="0"/>
            <a:ext cx="12192000" cy="13716000"/>
          </a:xfrm>
          <a:prstGeom prst="rect">
            <a:avLst/>
          </a:prstGeom>
          <a:solidFill>
            <a:srgbClr val="1658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7" name="Google Shape;1667;p403"/>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
        <p:nvSpPr>
          <p:cNvPr id="1668" name="Google Shape;1668;p403"/>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9405362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spTree>
      <p:nvGrpSpPr>
        <p:cNvPr id="1" name="Shape 1669"/>
        <p:cNvGrpSpPr/>
        <p:nvPr/>
      </p:nvGrpSpPr>
      <p:grpSpPr>
        <a:xfrm>
          <a:off x="0" y="0"/>
          <a:ext cx="0" cy="0"/>
          <a:chOff x="0" y="0"/>
          <a:chExt cx="0" cy="0"/>
        </a:xfrm>
      </p:grpSpPr>
      <p:sp>
        <p:nvSpPr>
          <p:cNvPr id="1670" name="Google Shape;1670;p40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1" name="Google Shape;1671;p404"/>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
        <p:nvSpPr>
          <p:cNvPr id="1672" name="Google Shape;1672;p40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extLst>
      <p:ext uri="{BB962C8B-B14F-4D97-AF65-F5344CB8AC3E}">
        <p14:creationId xmlns:p14="http://schemas.microsoft.com/office/powerpoint/2010/main" val="1840287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673"/>
        <p:cNvGrpSpPr/>
        <p:nvPr/>
      </p:nvGrpSpPr>
      <p:grpSpPr>
        <a:xfrm>
          <a:off x="0" y="0"/>
          <a:ext cx="0" cy="0"/>
          <a:chOff x="0" y="0"/>
          <a:chExt cx="0" cy="0"/>
        </a:xfrm>
      </p:grpSpPr>
      <p:sp>
        <p:nvSpPr>
          <p:cNvPr id="1674" name="Google Shape;1674;p40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5" name="Google Shape;1675;p405"/>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76" name="Google Shape;1676;p405"/>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Tree>
    <p:extLst>
      <p:ext uri="{BB962C8B-B14F-4D97-AF65-F5344CB8AC3E}">
        <p14:creationId xmlns:p14="http://schemas.microsoft.com/office/powerpoint/2010/main" val="1708255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1658C5"/>
        </a:solidFill>
        <a:effectLst/>
      </p:bgPr>
    </p:bg>
    <p:spTree>
      <p:nvGrpSpPr>
        <p:cNvPr id="1" name=""/>
        <p:cNvGrpSpPr/>
        <p:nvPr/>
      </p:nvGrpSpPr>
      <p:grpSpPr>
        <a:xfrm>
          <a:off x="0" y="0"/>
          <a:ext cx="0" cy="0"/>
          <a:chOff x="0" y="0"/>
          <a:chExt cx="0" cy="0"/>
        </a:xfrm>
      </p:grpSpPr>
      <p:pic>
        <p:nvPicPr>
          <p:cNvPr id="65"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Split - Title + Body/Dark">
  <p:cSld name="Split - Title + Body/Dark">
    <p:spTree>
      <p:nvGrpSpPr>
        <p:cNvPr id="1" name="Shape 1677"/>
        <p:cNvGrpSpPr/>
        <p:nvPr/>
      </p:nvGrpSpPr>
      <p:grpSpPr>
        <a:xfrm>
          <a:off x="0" y="0"/>
          <a:ext cx="0" cy="0"/>
          <a:chOff x="0" y="0"/>
          <a:chExt cx="0" cy="0"/>
        </a:xfrm>
      </p:grpSpPr>
      <p:sp>
        <p:nvSpPr>
          <p:cNvPr id="1678" name="Google Shape;1678;p40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9" name="Google Shape;1679;p406"/>
          <p:cNvSpPr txBox="1">
            <a:spLocks noGrp="1"/>
          </p:cNvSpPr>
          <p:nvPr>
            <p:ph type="title"/>
          </p:nvPr>
        </p:nvSpPr>
        <p:spPr>
          <a:xfrm>
            <a:off x="1219200" y="1219200"/>
            <a:ext cx="10216800" cy="1143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680" name="Google Shape;1680;p406"/>
          <p:cNvSpPr txBox="1">
            <a:spLocks noGrp="1"/>
          </p:cNvSpPr>
          <p:nvPr>
            <p:ph type="body" idx="1"/>
          </p:nvPr>
        </p:nvSpPr>
        <p:spPr>
          <a:xfrm>
            <a:off x="13411200" y="1219200"/>
            <a:ext cx="9972800" cy="1143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Tree>
    <p:extLst>
      <p:ext uri="{BB962C8B-B14F-4D97-AF65-F5344CB8AC3E}">
        <p14:creationId xmlns:p14="http://schemas.microsoft.com/office/powerpoint/2010/main" val="19753460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Split - Dark">
  <p:cSld name="Split - Dark">
    <p:spTree>
      <p:nvGrpSpPr>
        <p:cNvPr id="1" name="Shape 1681"/>
        <p:cNvGrpSpPr/>
        <p:nvPr/>
      </p:nvGrpSpPr>
      <p:grpSpPr>
        <a:xfrm>
          <a:off x="0" y="0"/>
          <a:ext cx="0" cy="0"/>
          <a:chOff x="0" y="0"/>
          <a:chExt cx="0" cy="0"/>
        </a:xfrm>
      </p:grpSpPr>
      <p:sp>
        <p:nvSpPr>
          <p:cNvPr id="1682" name="Google Shape;1682;p40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3" name="Google Shape;1683;p407"/>
          <p:cNvSpPr txBox="1">
            <a:spLocks noGrp="1"/>
          </p:cNvSpPr>
          <p:nvPr>
            <p:ph type="title"/>
          </p:nvPr>
        </p:nvSpPr>
        <p:spPr>
          <a:xfrm>
            <a:off x="1219200" y="12192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684" name="Google Shape;1684;p407"/>
          <p:cNvSpPr txBox="1">
            <a:spLocks noGrp="1"/>
          </p:cNvSpPr>
          <p:nvPr>
            <p:ph type="body" idx="1"/>
          </p:nvPr>
        </p:nvSpPr>
        <p:spPr>
          <a:xfrm>
            <a:off x="1219200" y="4876800"/>
            <a:ext cx="10216800" cy="74792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SzPts val="1800"/>
              <a:buChar char="●"/>
              <a:defRPr sz="4800" b="1"/>
            </a:lvl1pPr>
            <a:lvl2pPr marL="2438430" lvl="1" indent="-914411" rtl="0">
              <a:spcBef>
                <a:spcPts val="1067"/>
              </a:spcBef>
              <a:spcAft>
                <a:spcPts val="0"/>
              </a:spcAft>
              <a:buSzPts val="1800"/>
              <a:buChar char="○"/>
              <a:defRPr sz="4800" b="1"/>
            </a:lvl2pPr>
            <a:lvl3pPr marL="3657646" lvl="2" indent="-914411" rtl="0">
              <a:spcBef>
                <a:spcPts val="1067"/>
              </a:spcBef>
              <a:spcAft>
                <a:spcPts val="0"/>
              </a:spcAft>
              <a:buSzPts val="1800"/>
              <a:buChar char="■"/>
              <a:defRPr sz="4800" b="1"/>
            </a:lvl3pPr>
            <a:lvl4pPr marL="4876861" lvl="3" indent="-914411" rtl="0">
              <a:spcBef>
                <a:spcPts val="1067"/>
              </a:spcBef>
              <a:spcAft>
                <a:spcPts val="0"/>
              </a:spcAft>
              <a:buSzPts val="1800"/>
              <a:buChar char="●"/>
              <a:defRPr sz="4800" b="1"/>
            </a:lvl4pPr>
            <a:lvl5pPr marL="6096076" lvl="4" indent="-914411" rtl="0">
              <a:spcBef>
                <a:spcPts val="1067"/>
              </a:spcBef>
              <a:spcAft>
                <a:spcPts val="0"/>
              </a:spcAft>
              <a:buSzPts val="1800"/>
              <a:buChar char="○"/>
              <a:defRPr sz="4800" b="1"/>
            </a:lvl5pPr>
            <a:lvl6pPr marL="7315291" lvl="5" indent="-914411" rtl="0">
              <a:spcBef>
                <a:spcPts val="1067"/>
              </a:spcBef>
              <a:spcAft>
                <a:spcPts val="0"/>
              </a:spcAft>
              <a:buSzPts val="1800"/>
              <a:buChar char="■"/>
              <a:defRPr sz="4800" b="1"/>
            </a:lvl6pPr>
            <a:lvl7pPr marL="8534507" lvl="6" indent="-914411" rtl="0">
              <a:spcBef>
                <a:spcPts val="1067"/>
              </a:spcBef>
              <a:spcAft>
                <a:spcPts val="0"/>
              </a:spcAft>
              <a:buSzPts val="1800"/>
              <a:buChar char="●"/>
              <a:defRPr sz="4800" b="1"/>
            </a:lvl7pPr>
            <a:lvl8pPr marL="9753722" lvl="7" indent="-914411" rtl="0">
              <a:spcBef>
                <a:spcPts val="1067"/>
              </a:spcBef>
              <a:spcAft>
                <a:spcPts val="0"/>
              </a:spcAft>
              <a:buSzPts val="1800"/>
              <a:buChar char="○"/>
              <a:defRPr sz="4800" b="1"/>
            </a:lvl8pPr>
            <a:lvl9pPr marL="10972937" lvl="8" indent="-914411" rtl="0">
              <a:spcBef>
                <a:spcPts val="1067"/>
              </a:spcBef>
              <a:spcAft>
                <a:spcPts val="1067"/>
              </a:spcAft>
              <a:buSzPts val="1800"/>
              <a:buChar char="■"/>
              <a:defRPr sz="4800" b="1"/>
            </a:lvl9pPr>
          </a:lstStyle>
          <a:p>
            <a:endParaRPr/>
          </a:p>
        </p:txBody>
      </p:sp>
    </p:spTree>
    <p:extLst>
      <p:ext uri="{BB962C8B-B14F-4D97-AF65-F5344CB8AC3E}">
        <p14:creationId xmlns:p14="http://schemas.microsoft.com/office/powerpoint/2010/main" val="22086173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1685"/>
        <p:cNvGrpSpPr/>
        <p:nvPr/>
      </p:nvGrpSpPr>
      <p:grpSpPr>
        <a:xfrm>
          <a:off x="0" y="0"/>
          <a:ext cx="0" cy="0"/>
          <a:chOff x="0" y="0"/>
          <a:chExt cx="0" cy="0"/>
        </a:xfrm>
      </p:grpSpPr>
      <p:sp>
        <p:nvSpPr>
          <p:cNvPr id="1686" name="Google Shape;1686;p408"/>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7" name="Google Shape;1687;p408"/>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88" name="Google Shape;1688;p408"/>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27436730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689"/>
        <p:cNvGrpSpPr/>
        <p:nvPr/>
      </p:nvGrpSpPr>
      <p:grpSpPr>
        <a:xfrm>
          <a:off x="0" y="0"/>
          <a:ext cx="0" cy="0"/>
          <a:chOff x="0" y="0"/>
          <a:chExt cx="0" cy="0"/>
        </a:xfrm>
      </p:grpSpPr>
      <p:sp>
        <p:nvSpPr>
          <p:cNvPr id="1690" name="Google Shape;1690;p409"/>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91" name="Google Shape;1691;p409"/>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3475899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692"/>
        <p:cNvGrpSpPr/>
        <p:nvPr/>
      </p:nvGrpSpPr>
      <p:grpSpPr>
        <a:xfrm>
          <a:off x="0" y="0"/>
          <a:ext cx="0" cy="0"/>
          <a:chOff x="0" y="0"/>
          <a:chExt cx="0" cy="0"/>
        </a:xfrm>
      </p:grpSpPr>
      <p:sp>
        <p:nvSpPr>
          <p:cNvPr id="1693" name="Google Shape;1693;p410"/>
          <p:cNvSpPr txBox="1">
            <a:spLocks noGrp="1"/>
          </p:cNvSpPr>
          <p:nvPr>
            <p:ph type="title"/>
          </p:nvPr>
        </p:nvSpPr>
        <p:spPr>
          <a:xfrm>
            <a:off x="1219200" y="609600"/>
            <a:ext cx="21945600" cy="1356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0924003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Title Bottom">
  <p:cSld name="Title Bottom">
    <p:spTree>
      <p:nvGrpSpPr>
        <p:cNvPr id="1" name="Shape 1694"/>
        <p:cNvGrpSpPr/>
        <p:nvPr/>
      </p:nvGrpSpPr>
      <p:grpSpPr>
        <a:xfrm>
          <a:off x="0" y="0"/>
          <a:ext cx="0" cy="0"/>
          <a:chOff x="0" y="0"/>
          <a:chExt cx="0" cy="0"/>
        </a:xfrm>
      </p:grpSpPr>
      <p:sp>
        <p:nvSpPr>
          <p:cNvPr id="1695" name="Google Shape;1695;p411"/>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13512040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696"/>
        <p:cNvGrpSpPr/>
        <p:nvPr/>
      </p:nvGrpSpPr>
      <p:grpSpPr>
        <a:xfrm>
          <a:off x="0" y="0"/>
          <a:ext cx="0" cy="0"/>
          <a:chOff x="0" y="0"/>
          <a:chExt cx="0" cy="0"/>
        </a:xfrm>
      </p:grpSpPr>
    </p:spTree>
    <p:extLst>
      <p:ext uri="{BB962C8B-B14F-4D97-AF65-F5344CB8AC3E}">
        <p14:creationId xmlns:p14="http://schemas.microsoft.com/office/powerpoint/2010/main" val="28285885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97"/>
        <p:cNvGrpSpPr/>
        <p:nvPr/>
      </p:nvGrpSpPr>
      <p:grpSpPr>
        <a:xfrm>
          <a:off x="0" y="0"/>
          <a:ext cx="0" cy="0"/>
          <a:chOff x="0" y="0"/>
          <a:chExt cx="0" cy="0"/>
        </a:xfrm>
      </p:grpSpPr>
      <p:sp>
        <p:nvSpPr>
          <p:cNvPr id="1698" name="Google Shape;1698;p413"/>
          <p:cNvSpPr txBox="1">
            <a:spLocks noGrp="1"/>
          </p:cNvSpPr>
          <p:nvPr>
            <p:ph type="title"/>
          </p:nvPr>
        </p:nvSpPr>
        <p:spPr>
          <a:xfrm>
            <a:off x="831200" y="1186733"/>
            <a:ext cx="22721600" cy="1527200"/>
          </a:xfrm>
          <a:prstGeom prst="rect">
            <a:avLst/>
          </a:prstGeom>
        </p:spPr>
        <p:txBody>
          <a:bodyPr spcFirstLastPara="1" wrap="square" lIns="19050" tIns="19050" rIns="19050" bIns="19050" anchor="ctr" anchorCtr="0">
            <a:noAutofit/>
          </a:bodyPr>
          <a:lstStyle>
            <a:lvl1pPr lvl="0" rtl="0">
              <a:spcBef>
                <a:spcPts val="0"/>
              </a:spcBef>
              <a:spcAft>
                <a:spcPts val="0"/>
              </a:spcAft>
              <a:buSzPts val="5400"/>
              <a:buNone/>
              <a:defRPr/>
            </a:lvl1pPr>
            <a:lvl2pPr lvl="1" rtl="0">
              <a:spcBef>
                <a:spcPts val="0"/>
              </a:spcBef>
              <a:spcAft>
                <a:spcPts val="0"/>
              </a:spcAft>
              <a:buSzPts val="3600"/>
              <a:buNone/>
              <a:defRPr sz="9600"/>
            </a:lvl2pPr>
            <a:lvl3pPr lvl="2" rtl="0">
              <a:spcBef>
                <a:spcPts val="0"/>
              </a:spcBef>
              <a:spcAft>
                <a:spcPts val="0"/>
              </a:spcAft>
              <a:buSzPts val="3600"/>
              <a:buNone/>
              <a:defRPr sz="9600"/>
            </a:lvl3pPr>
            <a:lvl4pPr lvl="3" rtl="0">
              <a:spcBef>
                <a:spcPts val="0"/>
              </a:spcBef>
              <a:spcAft>
                <a:spcPts val="0"/>
              </a:spcAft>
              <a:buSzPts val="3600"/>
              <a:buNone/>
              <a:defRPr sz="9600"/>
            </a:lvl4pPr>
            <a:lvl5pPr lvl="4" rtl="0">
              <a:spcBef>
                <a:spcPts val="0"/>
              </a:spcBef>
              <a:spcAft>
                <a:spcPts val="0"/>
              </a:spcAft>
              <a:buSzPts val="3600"/>
              <a:buNone/>
              <a:defRPr sz="9600"/>
            </a:lvl5pPr>
            <a:lvl6pPr lvl="5" rtl="0">
              <a:spcBef>
                <a:spcPts val="0"/>
              </a:spcBef>
              <a:spcAft>
                <a:spcPts val="0"/>
              </a:spcAft>
              <a:buSzPts val="3600"/>
              <a:buNone/>
              <a:defRPr sz="9600"/>
            </a:lvl6pPr>
            <a:lvl7pPr lvl="6" rtl="0">
              <a:spcBef>
                <a:spcPts val="0"/>
              </a:spcBef>
              <a:spcAft>
                <a:spcPts val="0"/>
              </a:spcAft>
              <a:buSzPts val="3600"/>
              <a:buNone/>
              <a:defRPr sz="9600"/>
            </a:lvl7pPr>
            <a:lvl8pPr lvl="7" rtl="0">
              <a:spcBef>
                <a:spcPts val="0"/>
              </a:spcBef>
              <a:spcAft>
                <a:spcPts val="0"/>
              </a:spcAft>
              <a:buSzPts val="3600"/>
              <a:buNone/>
              <a:defRPr sz="9600"/>
            </a:lvl8pPr>
            <a:lvl9pPr lvl="8" rtl="0">
              <a:spcBef>
                <a:spcPts val="0"/>
              </a:spcBef>
              <a:spcAft>
                <a:spcPts val="0"/>
              </a:spcAft>
              <a:buSzPts val="3600"/>
              <a:buNone/>
              <a:defRPr sz="9600"/>
            </a:lvl9pPr>
          </a:lstStyle>
          <a:p>
            <a:endParaRPr/>
          </a:p>
        </p:txBody>
      </p:sp>
      <p:sp>
        <p:nvSpPr>
          <p:cNvPr id="1699" name="Google Shape;1699;p413"/>
          <p:cNvSpPr txBox="1">
            <a:spLocks noGrp="1"/>
          </p:cNvSpPr>
          <p:nvPr>
            <p:ph type="body" idx="1"/>
          </p:nvPr>
        </p:nvSpPr>
        <p:spPr>
          <a:xfrm>
            <a:off x="831200" y="3073267"/>
            <a:ext cx="22721600" cy="9110400"/>
          </a:xfrm>
          <a:prstGeom prst="rect">
            <a:avLst/>
          </a:prstGeom>
          <a:ln>
            <a:noFill/>
          </a:ln>
        </p:spPr>
        <p:txBody>
          <a:bodyPr spcFirstLastPara="1" wrap="square" lIns="19050" tIns="19050" rIns="19050" bIns="19050" anchor="ctr" anchorCtr="0">
            <a:noAutofit/>
          </a:bodyPr>
          <a:lstStyle>
            <a:lvl1pPr marL="1219215" lvl="0" indent="-1016013" rtl="0">
              <a:spcBef>
                <a:spcPts val="4000"/>
              </a:spcBef>
              <a:spcAft>
                <a:spcPts val="0"/>
              </a:spcAft>
              <a:buSzPts val="2400"/>
              <a:buChar char="•"/>
              <a:defRPr/>
            </a:lvl1pPr>
            <a:lvl2pPr marL="2438430" lvl="1" indent="-914411" rtl="0">
              <a:spcBef>
                <a:spcPts val="4000"/>
              </a:spcBef>
              <a:spcAft>
                <a:spcPts val="0"/>
              </a:spcAft>
              <a:buSzPts val="1800"/>
              <a:buChar char="-"/>
              <a:defRPr/>
            </a:lvl2pPr>
            <a:lvl3pPr marL="3657646" lvl="2" indent="-914411" rtl="0">
              <a:spcBef>
                <a:spcPts val="4000"/>
              </a:spcBef>
              <a:spcAft>
                <a:spcPts val="0"/>
              </a:spcAft>
              <a:buSzPts val="1800"/>
              <a:buChar char="-"/>
              <a:defRPr/>
            </a:lvl3pPr>
            <a:lvl4pPr marL="4876861" lvl="3" indent="-914411" rtl="0">
              <a:spcBef>
                <a:spcPts val="4000"/>
              </a:spcBef>
              <a:spcAft>
                <a:spcPts val="0"/>
              </a:spcAft>
              <a:buSzPts val="1800"/>
              <a:buChar char="-"/>
              <a:defRPr/>
            </a:lvl4pPr>
            <a:lvl5pPr marL="6096076" lvl="4" indent="-914411" rtl="0">
              <a:spcBef>
                <a:spcPts val="4000"/>
              </a:spcBef>
              <a:spcAft>
                <a:spcPts val="0"/>
              </a:spcAft>
              <a:buSzPts val="1800"/>
              <a:buChar char="-"/>
              <a:defRPr/>
            </a:lvl5pPr>
            <a:lvl6pPr marL="7315291" lvl="5" indent="-914411" rtl="0">
              <a:spcBef>
                <a:spcPts val="4000"/>
              </a:spcBef>
              <a:spcAft>
                <a:spcPts val="0"/>
              </a:spcAft>
              <a:buSzPts val="1800"/>
              <a:buChar char="-"/>
              <a:defRPr/>
            </a:lvl6pPr>
            <a:lvl7pPr marL="8534507" lvl="6" indent="-914411" rtl="0">
              <a:spcBef>
                <a:spcPts val="4000"/>
              </a:spcBef>
              <a:spcAft>
                <a:spcPts val="0"/>
              </a:spcAft>
              <a:buSzPts val="1800"/>
              <a:buChar char="-"/>
              <a:defRPr/>
            </a:lvl7pPr>
            <a:lvl8pPr marL="9753722" lvl="7" indent="-914411" rtl="0">
              <a:spcBef>
                <a:spcPts val="4000"/>
              </a:spcBef>
              <a:spcAft>
                <a:spcPts val="0"/>
              </a:spcAft>
              <a:buSzPts val="1800"/>
              <a:buChar char="-"/>
              <a:defRPr/>
            </a:lvl8pPr>
            <a:lvl9pPr marL="10972937" lvl="8" indent="-914411" rtl="0">
              <a:spcBef>
                <a:spcPts val="4000"/>
              </a:spcBef>
              <a:spcAft>
                <a:spcPts val="0"/>
              </a:spcAft>
              <a:buSzPts val="1800"/>
              <a:buChar char="-"/>
              <a:defRPr/>
            </a:lvl9pPr>
          </a:lstStyle>
          <a:p>
            <a:endParaRPr/>
          </a:p>
        </p:txBody>
      </p:sp>
      <p:sp>
        <p:nvSpPr>
          <p:cNvPr id="1700" name="Google Shape;1700;p413"/>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pic>
        <p:nvPicPr>
          <p:cNvPr id="1701" name="Google Shape;1701;p413" descr="github-mark-white.png"/>
          <p:cNvPicPr preferRelativeResize="0"/>
          <p:nvPr/>
        </p:nvPicPr>
        <p:blipFill>
          <a:blip r:embed="rId2">
            <a:alphaModFix amt="14000"/>
          </a:blip>
          <a:stretch>
            <a:fillRect/>
          </a:stretch>
        </p:blipFill>
        <p:spPr>
          <a:xfrm>
            <a:off x="406400" y="12435268"/>
            <a:ext cx="896384" cy="874333"/>
          </a:xfrm>
          <a:prstGeom prst="rect">
            <a:avLst/>
          </a:prstGeom>
          <a:noFill/>
          <a:ln>
            <a:noFill/>
          </a:ln>
        </p:spPr>
      </p:pic>
    </p:spTree>
    <p:extLst>
      <p:ext uri="{BB962C8B-B14F-4D97-AF65-F5344CB8AC3E}">
        <p14:creationId xmlns:p14="http://schemas.microsoft.com/office/powerpoint/2010/main" val="8416371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
    <p:bg>
      <p:bgPr>
        <a:solidFill>
          <a:srgbClr val="FFFFFF"/>
        </a:solidFill>
        <a:effectLst/>
      </p:bgPr>
    </p:bg>
    <p:spTree>
      <p:nvGrpSpPr>
        <p:cNvPr id="1" name="Shape 1702"/>
        <p:cNvGrpSpPr/>
        <p:nvPr/>
      </p:nvGrpSpPr>
      <p:grpSpPr>
        <a:xfrm>
          <a:off x="0" y="0"/>
          <a:ext cx="0" cy="0"/>
          <a:chOff x="0" y="0"/>
          <a:chExt cx="0" cy="0"/>
        </a:xfrm>
      </p:grpSpPr>
      <p:sp>
        <p:nvSpPr>
          <p:cNvPr id="1703" name="Google Shape;1703;p414"/>
          <p:cNvSpPr txBox="1">
            <a:spLocks noGrp="1"/>
          </p:cNvSpPr>
          <p:nvPr>
            <p:ph type="title"/>
          </p:nvPr>
        </p:nvSpPr>
        <p:spPr>
          <a:xfrm>
            <a:off x="831200" y="1186733"/>
            <a:ext cx="22721600" cy="1527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005CC5"/>
              </a:buClr>
              <a:buSzPts val="700"/>
              <a:buNone/>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04" name="Google Shape;1704;p414"/>
          <p:cNvSpPr txBox="1">
            <a:spLocks noGrp="1"/>
          </p:cNvSpPr>
          <p:nvPr>
            <p:ph type="body" idx="1"/>
          </p:nvPr>
        </p:nvSpPr>
        <p:spPr>
          <a:xfrm>
            <a:off x="831200" y="3073267"/>
            <a:ext cx="22721600" cy="9110400"/>
          </a:xfrm>
          <a:prstGeom prst="rect">
            <a:avLst/>
          </a:prstGeom>
          <a:noFill/>
          <a:ln>
            <a:noFill/>
          </a:ln>
        </p:spPr>
        <p:txBody>
          <a:bodyPr spcFirstLastPara="1" wrap="square" lIns="19050" tIns="19050" rIns="19050" bIns="19050" anchor="ctr" anchorCtr="0">
            <a:noAutofit/>
          </a:bodyPr>
          <a:lstStyle>
            <a:lvl1pPr marL="1219215" lvl="0" indent="-1016013" algn="l" rtl="0">
              <a:lnSpc>
                <a:spcPct val="100000"/>
              </a:lnSpc>
              <a:spcBef>
                <a:spcPts val="4000"/>
              </a:spcBef>
              <a:spcAft>
                <a:spcPts val="0"/>
              </a:spcAft>
              <a:buSzPts val="2400"/>
              <a:buChar char="•"/>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pic>
        <p:nvPicPr>
          <p:cNvPr id="1705" name="Google Shape;1705;p414" descr="Google Shape;137;p40"/>
          <p:cNvPicPr preferRelativeResize="0"/>
          <p:nvPr/>
        </p:nvPicPr>
        <p:blipFill rotWithShape="1">
          <a:blip r:embed="rId2">
            <a:alphaModFix amt="14000"/>
          </a:blip>
          <a:srcRect/>
          <a:stretch/>
        </p:blipFill>
        <p:spPr>
          <a:xfrm>
            <a:off x="406400" y="12435268"/>
            <a:ext cx="896384" cy="874333"/>
          </a:xfrm>
          <a:prstGeom prst="rect">
            <a:avLst/>
          </a:prstGeom>
          <a:noFill/>
          <a:ln>
            <a:noFill/>
          </a:ln>
        </p:spPr>
      </p:pic>
      <p:sp>
        <p:nvSpPr>
          <p:cNvPr id="1706" name="Google Shape;1706;p414"/>
          <p:cNvSpPr txBox="1">
            <a:spLocks noGrp="1"/>
          </p:cNvSpPr>
          <p:nvPr>
            <p:ph type="sldNum" idx="12"/>
          </p:nvPr>
        </p:nvSpPr>
        <p:spPr>
          <a:xfrm>
            <a:off x="22593221" y="12457021"/>
            <a:ext cx="1008800" cy="1006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3733"/>
            </a:lvl1pPr>
            <a:lvl2pPr marL="0" marR="0" lvl="1" indent="0" algn="l" rtl="0">
              <a:lnSpc>
                <a:spcPct val="100000"/>
              </a:lnSpc>
              <a:spcBef>
                <a:spcPts val="0"/>
              </a:spcBef>
              <a:spcAft>
                <a:spcPts val="0"/>
              </a:spcAft>
              <a:buClr>
                <a:srgbClr val="000000"/>
              </a:buClr>
              <a:buSzPts val="1400"/>
              <a:buFont typeface="Arial"/>
              <a:buNone/>
              <a:defRPr sz="3733"/>
            </a:lvl2pPr>
            <a:lvl3pPr marL="0" marR="0" lvl="2" indent="0" algn="l" rtl="0">
              <a:lnSpc>
                <a:spcPct val="100000"/>
              </a:lnSpc>
              <a:spcBef>
                <a:spcPts val="0"/>
              </a:spcBef>
              <a:spcAft>
                <a:spcPts val="0"/>
              </a:spcAft>
              <a:buClr>
                <a:srgbClr val="000000"/>
              </a:buClr>
              <a:buSzPts val="1400"/>
              <a:buFont typeface="Arial"/>
              <a:buNone/>
              <a:defRPr sz="3733"/>
            </a:lvl3pPr>
            <a:lvl4pPr marL="0" marR="0" lvl="3" indent="0" algn="l" rtl="0">
              <a:lnSpc>
                <a:spcPct val="100000"/>
              </a:lnSpc>
              <a:spcBef>
                <a:spcPts val="0"/>
              </a:spcBef>
              <a:spcAft>
                <a:spcPts val="0"/>
              </a:spcAft>
              <a:buClr>
                <a:srgbClr val="000000"/>
              </a:buClr>
              <a:buSzPts val="1400"/>
              <a:buFont typeface="Arial"/>
              <a:buNone/>
              <a:defRPr sz="3733"/>
            </a:lvl4pPr>
            <a:lvl5pPr marL="0" marR="0" lvl="4" indent="0" algn="l" rtl="0">
              <a:lnSpc>
                <a:spcPct val="100000"/>
              </a:lnSpc>
              <a:spcBef>
                <a:spcPts val="0"/>
              </a:spcBef>
              <a:spcAft>
                <a:spcPts val="0"/>
              </a:spcAft>
              <a:buClr>
                <a:srgbClr val="000000"/>
              </a:buClr>
              <a:buSzPts val="1400"/>
              <a:buFont typeface="Arial"/>
              <a:buNone/>
              <a:defRPr sz="3733"/>
            </a:lvl5pPr>
            <a:lvl6pPr marL="0" marR="0" lvl="5" indent="0" algn="l" rtl="0">
              <a:lnSpc>
                <a:spcPct val="100000"/>
              </a:lnSpc>
              <a:spcBef>
                <a:spcPts val="0"/>
              </a:spcBef>
              <a:spcAft>
                <a:spcPts val="0"/>
              </a:spcAft>
              <a:buClr>
                <a:srgbClr val="000000"/>
              </a:buClr>
              <a:buSzPts val="1400"/>
              <a:buFont typeface="Arial"/>
              <a:buNone/>
              <a:defRPr sz="3733"/>
            </a:lvl6pPr>
            <a:lvl7pPr marL="0" marR="0" lvl="6" indent="0" algn="l" rtl="0">
              <a:lnSpc>
                <a:spcPct val="100000"/>
              </a:lnSpc>
              <a:spcBef>
                <a:spcPts val="0"/>
              </a:spcBef>
              <a:spcAft>
                <a:spcPts val="0"/>
              </a:spcAft>
              <a:buClr>
                <a:srgbClr val="000000"/>
              </a:buClr>
              <a:buSzPts val="1400"/>
              <a:buFont typeface="Arial"/>
              <a:buNone/>
              <a:defRPr sz="3733"/>
            </a:lvl7pPr>
            <a:lvl8pPr marL="0" marR="0" lvl="7" indent="0" algn="l" rtl="0">
              <a:lnSpc>
                <a:spcPct val="100000"/>
              </a:lnSpc>
              <a:spcBef>
                <a:spcPts val="0"/>
              </a:spcBef>
              <a:spcAft>
                <a:spcPts val="0"/>
              </a:spcAft>
              <a:buClr>
                <a:srgbClr val="000000"/>
              </a:buClr>
              <a:buSzPts val="1400"/>
              <a:buFont typeface="Arial"/>
              <a:buNone/>
              <a:defRPr sz="3733"/>
            </a:lvl8pPr>
            <a:lvl9pPr marL="0" marR="0" lvl="8" indent="0" algn="l" rtl="0">
              <a:lnSpc>
                <a:spcPct val="100000"/>
              </a:lnSpc>
              <a:spcBef>
                <a:spcPts val="0"/>
              </a:spcBef>
              <a:spcAft>
                <a:spcPts val="0"/>
              </a:spcAft>
              <a:buClr>
                <a:srgbClr val="000000"/>
              </a:buClr>
              <a:buSzPts val="1400"/>
              <a:buFont typeface="Arial"/>
              <a:buNone/>
              <a:defRPr sz="3733"/>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6063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1707"/>
        <p:cNvGrpSpPr/>
        <p:nvPr/>
      </p:nvGrpSpPr>
      <p:grpSpPr>
        <a:xfrm>
          <a:off x="0" y="0"/>
          <a:ext cx="0" cy="0"/>
          <a:chOff x="0" y="0"/>
          <a:chExt cx="0" cy="0"/>
        </a:xfrm>
      </p:grpSpPr>
      <p:sp>
        <p:nvSpPr>
          <p:cNvPr id="1708" name="Google Shape;1708;p415"/>
          <p:cNvSpPr txBox="1">
            <a:spLocks noGrp="1"/>
          </p:cNvSpPr>
          <p:nvPr>
            <p:ph type="body" idx="1"/>
          </p:nvPr>
        </p:nvSpPr>
        <p:spPr>
          <a:xfrm>
            <a:off x="13064104"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09" name="Google Shape;1709;p415"/>
          <p:cNvSpPr>
            <a:spLocks noGrp="1"/>
          </p:cNvSpPr>
          <p:nvPr>
            <p:ph type="pic" idx="2"/>
          </p:nvPr>
        </p:nvSpPr>
        <p:spPr>
          <a:xfrm>
            <a:off x="13064104"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0" name="Google Shape;1710;p415"/>
          <p:cNvSpPr txBox="1">
            <a:spLocks noGrp="1"/>
          </p:cNvSpPr>
          <p:nvPr>
            <p:ph type="body" idx="3"/>
          </p:nvPr>
        </p:nvSpPr>
        <p:spPr>
          <a:xfrm>
            <a:off x="1768752"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1" name="Google Shape;1711;p415"/>
          <p:cNvSpPr>
            <a:spLocks noGrp="1"/>
          </p:cNvSpPr>
          <p:nvPr>
            <p:ph type="pic" idx="4"/>
          </p:nvPr>
        </p:nvSpPr>
        <p:spPr>
          <a:xfrm>
            <a:off x="1768752"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2" name="Google Shape;1712;p415"/>
          <p:cNvSpPr txBox="1">
            <a:spLocks noGrp="1"/>
          </p:cNvSpPr>
          <p:nvPr>
            <p:ph type="body" idx="5"/>
          </p:nvPr>
        </p:nvSpPr>
        <p:spPr>
          <a:xfrm>
            <a:off x="7413344"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3" name="Google Shape;1713;p415"/>
          <p:cNvSpPr>
            <a:spLocks noGrp="1"/>
          </p:cNvSpPr>
          <p:nvPr>
            <p:ph type="pic" idx="6"/>
          </p:nvPr>
        </p:nvSpPr>
        <p:spPr>
          <a:xfrm>
            <a:off x="7413344"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4" name="Google Shape;1714;p415"/>
          <p:cNvSpPr txBox="1">
            <a:spLocks noGrp="1"/>
          </p:cNvSpPr>
          <p:nvPr>
            <p:ph type="body" idx="7"/>
          </p:nvPr>
        </p:nvSpPr>
        <p:spPr>
          <a:xfrm>
            <a:off x="18756971"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5" name="Google Shape;1715;p415"/>
          <p:cNvSpPr>
            <a:spLocks noGrp="1"/>
          </p:cNvSpPr>
          <p:nvPr>
            <p:ph type="pic" idx="8"/>
          </p:nvPr>
        </p:nvSpPr>
        <p:spPr>
          <a:xfrm>
            <a:off x="18756971"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pic>
        <p:nvPicPr>
          <p:cNvPr id="1716" name="Google Shape;1716;p415"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17" name="Google Shape;1717;p415"/>
          <p:cNvSpPr txBox="1">
            <a:spLocks noGrp="1"/>
          </p:cNvSpPr>
          <p:nvPr>
            <p:ph type="title"/>
          </p:nvPr>
        </p:nvSpPr>
        <p:spPr>
          <a:xfrm>
            <a:off x="1778000" y="1016000"/>
            <a:ext cx="208280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10133"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18" name="Google Shape;1718;p415"/>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9pPr>
          </a:lstStyle>
          <a:p>
            <a:fld id="{00000000-1234-1234-1234-123412341234}" type="slidenum">
              <a:rPr lang="en" smtClean="0"/>
              <a:pPr/>
              <a:t>‹#›</a:t>
            </a:fld>
            <a:endParaRPr lang="en"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256301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24292E"/>
        </a:solidFill>
        <a:effectLst/>
      </p:bgPr>
    </p:bg>
    <p:spTree>
      <p:nvGrpSpPr>
        <p:cNvPr id="1" name=""/>
        <p:cNvGrpSpPr/>
        <p:nvPr/>
      </p:nvGrpSpPr>
      <p:grpSpPr>
        <a:xfrm>
          <a:off x="0" y="0"/>
          <a:ext cx="0" cy="0"/>
          <a:chOff x="0" y="0"/>
          <a:chExt cx="0" cy="0"/>
        </a:xfrm>
      </p:grpSpPr>
      <p:pic>
        <p:nvPicPr>
          <p:cNvPr id="73"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rgbClr val="000000"/>
        </a:solidFill>
        <a:effectLst/>
      </p:bgPr>
    </p:bg>
    <p:spTree>
      <p:nvGrpSpPr>
        <p:cNvPr id="1" name="Shape 1719"/>
        <p:cNvGrpSpPr/>
        <p:nvPr/>
      </p:nvGrpSpPr>
      <p:grpSpPr>
        <a:xfrm>
          <a:off x="0" y="0"/>
          <a:ext cx="0" cy="0"/>
          <a:chOff x="0" y="0"/>
          <a:chExt cx="0" cy="0"/>
        </a:xfrm>
      </p:grpSpPr>
      <p:pic>
        <p:nvPicPr>
          <p:cNvPr id="1720" name="Google Shape;1720;p416" descr="Google Shape;396;p118"/>
          <p:cNvPicPr preferRelativeResize="0"/>
          <p:nvPr/>
        </p:nvPicPr>
        <p:blipFill rotWithShape="1">
          <a:blip r:embed="rId2">
            <a:alphaModFix/>
          </a:blip>
          <a:srcRect/>
          <a:stretch/>
        </p:blipFill>
        <p:spPr>
          <a:xfrm>
            <a:off x="1549400" y="3810001"/>
            <a:ext cx="609600" cy="584200"/>
          </a:xfrm>
          <a:prstGeom prst="rect">
            <a:avLst/>
          </a:prstGeom>
          <a:noFill/>
          <a:ln>
            <a:noFill/>
          </a:ln>
        </p:spPr>
      </p:pic>
      <p:sp>
        <p:nvSpPr>
          <p:cNvPr id="1721" name="Google Shape;1721;p416"/>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Font typeface="Helvetica Neue"/>
              <a:buNone/>
              <a:defRPr sz="10667"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22" name="Google Shape;1722;p416"/>
          <p:cNvSpPr txBox="1">
            <a:spLocks noGrp="1"/>
          </p:cNvSpPr>
          <p:nvPr>
            <p:ph type="body" idx="1"/>
          </p:nvPr>
        </p:nvSpPr>
        <p:spPr>
          <a:xfrm>
            <a:off x="2338400" y="3810123"/>
            <a:ext cx="11072800" cy="584000"/>
          </a:xfrm>
          <a:prstGeom prst="rect">
            <a:avLst/>
          </a:prstGeom>
          <a:noFill/>
          <a:ln>
            <a:noFill/>
          </a:ln>
        </p:spPr>
        <p:txBody>
          <a:bodyPr spcFirstLastPara="1" wrap="square" lIns="19050" tIns="19050" rIns="19050" bIns="19050" anchor="b" anchorCtr="0">
            <a:noAutofit/>
          </a:bodyPr>
          <a:lstStyle>
            <a:lvl1pPr marL="1219215" lvl="0"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1pPr>
            <a:lvl2pPr marL="2438430" lvl="1"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2pPr>
            <a:lvl3pPr marL="3657646" lvl="2"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3pPr>
            <a:lvl4pPr marL="4876861" lvl="3"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4pPr>
            <a:lvl5pPr marL="6096076" lvl="4"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23" name="Google Shape;1723;p416"/>
          <p:cNvSpPr txBox="1">
            <a:spLocks noGrp="1"/>
          </p:cNvSpPr>
          <p:nvPr>
            <p:ph type="body" idx="2"/>
          </p:nvPr>
        </p:nvSpPr>
        <p:spPr>
          <a:xfrm>
            <a:off x="1560600" y="12289536"/>
            <a:ext cx="19576800" cy="585600"/>
          </a:xfrm>
          <a:prstGeom prst="rect">
            <a:avLst/>
          </a:prstGeom>
          <a:noFill/>
          <a:ln>
            <a:noFill/>
          </a:ln>
        </p:spPr>
        <p:txBody>
          <a:bodyPr spcFirstLastPara="1" wrap="square" lIns="19050" tIns="19050" rIns="19050" bIns="19050" anchor="b" anchorCtr="0">
            <a:noAutofit/>
          </a:bodyPr>
          <a:lstStyle>
            <a:lvl1pPr marL="1219215" lvl="0" indent="-1016013" algn="l" rtl="0">
              <a:lnSpc>
                <a:spcPct val="100000"/>
              </a:lnSpc>
              <a:spcBef>
                <a:spcPts val="4000"/>
              </a:spcBef>
              <a:spcAft>
                <a:spcPts val="0"/>
              </a:spcAft>
              <a:buSzPts val="2400"/>
              <a:buChar char="•"/>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pic>
        <p:nvPicPr>
          <p:cNvPr id="1724" name="Google Shape;1724;p416" descr="Background imageGoogle Shape;395;p118"/>
          <p:cNvPicPr preferRelativeResize="0"/>
          <p:nvPr/>
        </p:nvPicPr>
        <p:blipFill rotWithShape="1">
          <a:blip r:embed="rId3">
            <a:alphaModFix/>
          </a:blip>
          <a:srcRect/>
          <a:stretch/>
        </p:blipFill>
        <p:spPr>
          <a:xfrm>
            <a:off x="0" y="0"/>
            <a:ext cx="24384000" cy="13716000"/>
          </a:xfrm>
          <a:prstGeom prst="rect">
            <a:avLst/>
          </a:prstGeom>
          <a:noFill/>
          <a:ln>
            <a:noFill/>
          </a:ln>
        </p:spPr>
      </p:pic>
      <p:sp>
        <p:nvSpPr>
          <p:cNvPr id="1725" name="Google Shape;1725;p416"/>
          <p:cNvSpPr txBox="1">
            <a:spLocks noGrp="1"/>
          </p:cNvSpPr>
          <p:nvPr>
            <p:ph type="sldNum" idx="12"/>
          </p:nvPr>
        </p:nvSpPr>
        <p:spPr>
          <a:xfrm>
            <a:off x="11785600" y="12344400"/>
            <a:ext cx="5689600" cy="736800"/>
          </a:xfrm>
          <a:prstGeom prst="rect">
            <a:avLst/>
          </a:prstGeom>
          <a:noFill/>
          <a:ln>
            <a:noFill/>
          </a:ln>
        </p:spPr>
        <p:txBody>
          <a:bodyPr spcFirstLastPara="1" wrap="square" lIns="45725" tIns="45725" rIns="45725" bIns="45725" anchor="ctr" anchorCtr="0">
            <a:noAutofit/>
          </a:bodyPr>
          <a:lstStyle>
            <a:lvl1pPr marL="0" lvl="0" indent="0" algn="r" rtl="0">
              <a:lnSpc>
                <a:spcPct val="100000"/>
              </a:lnSpc>
              <a:spcBef>
                <a:spcPts val="0"/>
              </a:spcBef>
              <a:spcAft>
                <a:spcPts val="0"/>
              </a:spcAft>
              <a:buClr>
                <a:srgbClr val="000000"/>
              </a:buClr>
              <a:buSzPts val="1200"/>
              <a:buFont typeface="Arial"/>
              <a:buNone/>
              <a:defRPr sz="3200"/>
            </a:lvl1pPr>
            <a:lvl2pPr marL="0" lvl="1" indent="0" algn="r" rtl="0">
              <a:lnSpc>
                <a:spcPct val="100000"/>
              </a:lnSpc>
              <a:spcBef>
                <a:spcPts val="0"/>
              </a:spcBef>
              <a:spcAft>
                <a:spcPts val="0"/>
              </a:spcAft>
              <a:buClr>
                <a:srgbClr val="000000"/>
              </a:buClr>
              <a:buSzPts val="1200"/>
              <a:buFont typeface="Arial"/>
              <a:buNone/>
              <a:defRPr sz="3200"/>
            </a:lvl2pPr>
            <a:lvl3pPr marL="0" lvl="2" indent="0" algn="r" rtl="0">
              <a:lnSpc>
                <a:spcPct val="100000"/>
              </a:lnSpc>
              <a:spcBef>
                <a:spcPts val="0"/>
              </a:spcBef>
              <a:spcAft>
                <a:spcPts val="0"/>
              </a:spcAft>
              <a:buClr>
                <a:srgbClr val="000000"/>
              </a:buClr>
              <a:buSzPts val="1200"/>
              <a:buFont typeface="Arial"/>
              <a:buNone/>
              <a:defRPr sz="3200"/>
            </a:lvl3pPr>
            <a:lvl4pPr marL="0" lvl="3" indent="0" algn="r" rtl="0">
              <a:lnSpc>
                <a:spcPct val="100000"/>
              </a:lnSpc>
              <a:spcBef>
                <a:spcPts val="0"/>
              </a:spcBef>
              <a:spcAft>
                <a:spcPts val="0"/>
              </a:spcAft>
              <a:buClr>
                <a:srgbClr val="000000"/>
              </a:buClr>
              <a:buSzPts val="1200"/>
              <a:buFont typeface="Arial"/>
              <a:buNone/>
              <a:defRPr sz="3200"/>
            </a:lvl4pPr>
            <a:lvl5pPr marL="0" lvl="4" indent="0" algn="r" rtl="0">
              <a:lnSpc>
                <a:spcPct val="100000"/>
              </a:lnSpc>
              <a:spcBef>
                <a:spcPts val="0"/>
              </a:spcBef>
              <a:spcAft>
                <a:spcPts val="0"/>
              </a:spcAft>
              <a:buClr>
                <a:srgbClr val="000000"/>
              </a:buClr>
              <a:buSzPts val="1200"/>
              <a:buFont typeface="Arial"/>
              <a:buNone/>
              <a:defRPr sz="3200"/>
            </a:lvl5pPr>
            <a:lvl6pPr marL="0" lvl="5" indent="0" algn="r" rtl="0">
              <a:lnSpc>
                <a:spcPct val="100000"/>
              </a:lnSpc>
              <a:spcBef>
                <a:spcPts val="0"/>
              </a:spcBef>
              <a:spcAft>
                <a:spcPts val="0"/>
              </a:spcAft>
              <a:buClr>
                <a:srgbClr val="000000"/>
              </a:buClr>
              <a:buSzPts val="1200"/>
              <a:buFont typeface="Arial"/>
              <a:buNone/>
              <a:defRPr sz="3200"/>
            </a:lvl6pPr>
            <a:lvl7pPr marL="0" lvl="6" indent="0" algn="r" rtl="0">
              <a:lnSpc>
                <a:spcPct val="100000"/>
              </a:lnSpc>
              <a:spcBef>
                <a:spcPts val="0"/>
              </a:spcBef>
              <a:spcAft>
                <a:spcPts val="0"/>
              </a:spcAft>
              <a:buClr>
                <a:srgbClr val="000000"/>
              </a:buClr>
              <a:buSzPts val="1200"/>
              <a:buFont typeface="Arial"/>
              <a:buNone/>
              <a:defRPr sz="3200"/>
            </a:lvl7pPr>
            <a:lvl8pPr marL="0" lvl="7" indent="0" algn="r" rtl="0">
              <a:lnSpc>
                <a:spcPct val="100000"/>
              </a:lnSpc>
              <a:spcBef>
                <a:spcPts val="0"/>
              </a:spcBef>
              <a:spcAft>
                <a:spcPts val="0"/>
              </a:spcAft>
              <a:buClr>
                <a:srgbClr val="000000"/>
              </a:buClr>
              <a:buSzPts val="1200"/>
              <a:buFont typeface="Arial"/>
              <a:buNone/>
              <a:defRPr sz="3200"/>
            </a:lvl8pPr>
            <a:lvl9pPr marL="0" lvl="8" indent="0" algn="r" rtl="0">
              <a:lnSpc>
                <a:spcPct val="100000"/>
              </a:lnSpc>
              <a:spcBef>
                <a:spcPts val="0"/>
              </a:spcBef>
              <a:spcAft>
                <a:spcPts val="0"/>
              </a:spcAft>
              <a:buClr>
                <a:srgbClr val="000000"/>
              </a:buClr>
              <a:buSzPts val="1200"/>
              <a:buFont typeface="Arial"/>
              <a:buNone/>
              <a:defRPr sz="3200"/>
            </a:lvl9pPr>
          </a:lstStyle>
          <a:p>
            <a:fld id="{00000000-1234-1234-1234-123412341234}" type="slidenum">
              <a:rPr lang="en" smtClean="0"/>
              <a:pPr/>
              <a:t>‹#›</a:t>
            </a:fld>
            <a:endParaRPr lang="en" sz="3733"/>
          </a:p>
        </p:txBody>
      </p:sp>
    </p:spTree>
    <p:extLst>
      <p:ext uri="{BB962C8B-B14F-4D97-AF65-F5344CB8AC3E}">
        <p14:creationId xmlns:p14="http://schemas.microsoft.com/office/powerpoint/2010/main" val="3658040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Bottom 1">
  <p:cSld name="Title Bottom 1">
    <p:bg>
      <p:bgPr>
        <a:solidFill>
          <a:srgbClr val="FFFFFF"/>
        </a:solidFill>
        <a:effectLst/>
      </p:bgPr>
    </p:bg>
    <p:spTree>
      <p:nvGrpSpPr>
        <p:cNvPr id="1" name="Shape 1726"/>
        <p:cNvGrpSpPr/>
        <p:nvPr/>
      </p:nvGrpSpPr>
      <p:grpSpPr>
        <a:xfrm>
          <a:off x="0" y="0"/>
          <a:ext cx="0" cy="0"/>
          <a:chOff x="0" y="0"/>
          <a:chExt cx="0" cy="0"/>
        </a:xfrm>
      </p:grpSpPr>
      <p:sp>
        <p:nvSpPr>
          <p:cNvPr id="1727" name="Google Shape;1727;p417"/>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24292E"/>
              </a:buClr>
              <a:buSzPts val="3000"/>
              <a:buNone/>
              <a:defRPr sz="8000">
                <a:solidFill>
                  <a:srgbClr val="24292E"/>
                </a:solidFill>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3380247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1. Section Title - Purple">
  <p:cSld name="1. Section Title - Purple">
    <p:bg>
      <p:bgPr>
        <a:solidFill>
          <a:srgbClr val="5A32A3"/>
        </a:solidFill>
        <a:effectLst/>
      </p:bgPr>
    </p:bg>
    <p:spTree>
      <p:nvGrpSpPr>
        <p:cNvPr id="1" name="Shape 1728"/>
        <p:cNvGrpSpPr/>
        <p:nvPr/>
      </p:nvGrpSpPr>
      <p:grpSpPr>
        <a:xfrm>
          <a:off x="0" y="0"/>
          <a:ext cx="0" cy="0"/>
          <a:chOff x="0" y="0"/>
          <a:chExt cx="0" cy="0"/>
        </a:xfrm>
      </p:grpSpPr>
      <p:sp>
        <p:nvSpPr>
          <p:cNvPr id="1729" name="Google Shape;1729;p418"/>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12800">
                <a:solidFill>
                  <a:srgbClr val="FFFFFF"/>
                </a:solidFill>
              </a:defRPr>
            </a:lvl1pPr>
            <a:lvl2pPr lvl="1" algn="l" rtl="0">
              <a:lnSpc>
                <a:spcPct val="100000"/>
              </a:lnSpc>
              <a:spcBef>
                <a:spcPts val="0"/>
              </a:spcBef>
              <a:spcAft>
                <a:spcPts val="0"/>
              </a:spcAft>
              <a:buClr>
                <a:srgbClr val="FFFFFF"/>
              </a:buClr>
              <a:buSzPts val="4800"/>
              <a:buNone/>
              <a:defRPr sz="12800">
                <a:solidFill>
                  <a:srgbClr val="FFFFFF"/>
                </a:solidFill>
              </a:defRPr>
            </a:lvl2pPr>
            <a:lvl3pPr lvl="2" algn="l" rtl="0">
              <a:lnSpc>
                <a:spcPct val="100000"/>
              </a:lnSpc>
              <a:spcBef>
                <a:spcPts val="0"/>
              </a:spcBef>
              <a:spcAft>
                <a:spcPts val="0"/>
              </a:spcAft>
              <a:buClr>
                <a:srgbClr val="FFFFFF"/>
              </a:buClr>
              <a:buSzPts val="4800"/>
              <a:buNone/>
              <a:defRPr sz="12800">
                <a:solidFill>
                  <a:srgbClr val="FFFFFF"/>
                </a:solidFill>
              </a:defRPr>
            </a:lvl3pPr>
            <a:lvl4pPr lvl="3" algn="l" rtl="0">
              <a:lnSpc>
                <a:spcPct val="100000"/>
              </a:lnSpc>
              <a:spcBef>
                <a:spcPts val="0"/>
              </a:spcBef>
              <a:spcAft>
                <a:spcPts val="0"/>
              </a:spcAft>
              <a:buClr>
                <a:srgbClr val="FFFFFF"/>
              </a:buClr>
              <a:buSzPts val="4800"/>
              <a:buNone/>
              <a:defRPr sz="12800">
                <a:solidFill>
                  <a:srgbClr val="FFFFFF"/>
                </a:solidFill>
              </a:defRPr>
            </a:lvl4pPr>
            <a:lvl5pPr lvl="4" algn="l" rtl="0">
              <a:lnSpc>
                <a:spcPct val="100000"/>
              </a:lnSpc>
              <a:spcBef>
                <a:spcPts val="0"/>
              </a:spcBef>
              <a:spcAft>
                <a:spcPts val="0"/>
              </a:spcAft>
              <a:buClr>
                <a:srgbClr val="FFFFFF"/>
              </a:buClr>
              <a:buSzPts val="4800"/>
              <a:buNone/>
              <a:defRPr sz="12800">
                <a:solidFill>
                  <a:srgbClr val="FFFFFF"/>
                </a:solidFill>
              </a:defRPr>
            </a:lvl5pPr>
            <a:lvl6pPr lvl="5" algn="l" rtl="0">
              <a:lnSpc>
                <a:spcPct val="100000"/>
              </a:lnSpc>
              <a:spcBef>
                <a:spcPts val="0"/>
              </a:spcBef>
              <a:spcAft>
                <a:spcPts val="0"/>
              </a:spcAft>
              <a:buClr>
                <a:srgbClr val="FFFFFF"/>
              </a:buClr>
              <a:buSzPts val="4800"/>
              <a:buNone/>
              <a:defRPr sz="12800">
                <a:solidFill>
                  <a:srgbClr val="FFFFFF"/>
                </a:solidFill>
              </a:defRPr>
            </a:lvl6pPr>
            <a:lvl7pPr lvl="6" algn="l" rtl="0">
              <a:lnSpc>
                <a:spcPct val="100000"/>
              </a:lnSpc>
              <a:spcBef>
                <a:spcPts val="0"/>
              </a:spcBef>
              <a:spcAft>
                <a:spcPts val="0"/>
              </a:spcAft>
              <a:buClr>
                <a:srgbClr val="FFFFFF"/>
              </a:buClr>
              <a:buSzPts val="4800"/>
              <a:buNone/>
              <a:defRPr sz="12800">
                <a:solidFill>
                  <a:srgbClr val="FFFFFF"/>
                </a:solidFill>
              </a:defRPr>
            </a:lvl7pPr>
            <a:lvl8pPr lvl="7" algn="l" rtl="0">
              <a:lnSpc>
                <a:spcPct val="100000"/>
              </a:lnSpc>
              <a:spcBef>
                <a:spcPts val="0"/>
              </a:spcBef>
              <a:spcAft>
                <a:spcPts val="0"/>
              </a:spcAft>
              <a:buClr>
                <a:srgbClr val="FFFFFF"/>
              </a:buClr>
              <a:buSzPts val="4800"/>
              <a:buNone/>
              <a:defRPr sz="12800">
                <a:solidFill>
                  <a:srgbClr val="FFFFFF"/>
                </a:solidFill>
              </a:defRPr>
            </a:lvl8pPr>
            <a:lvl9pPr lvl="8" algn="l" rtl="0">
              <a:lnSpc>
                <a:spcPct val="100000"/>
              </a:lnSpc>
              <a:spcBef>
                <a:spcPts val="0"/>
              </a:spcBef>
              <a:spcAft>
                <a:spcPts val="0"/>
              </a:spcAft>
              <a:buClr>
                <a:srgbClr val="FFFFFF"/>
              </a:buClr>
              <a:buSzPts val="4800"/>
              <a:buNone/>
              <a:defRPr sz="12800">
                <a:solidFill>
                  <a:srgbClr val="FFFFFF"/>
                </a:solidFill>
              </a:defRPr>
            </a:lvl9pPr>
          </a:lstStyle>
          <a:p>
            <a:endParaRPr/>
          </a:p>
        </p:txBody>
      </p:sp>
    </p:spTree>
    <p:extLst>
      <p:ext uri="{BB962C8B-B14F-4D97-AF65-F5344CB8AC3E}">
        <p14:creationId xmlns:p14="http://schemas.microsoft.com/office/powerpoint/2010/main" val="39082892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1730"/>
        <p:cNvGrpSpPr/>
        <p:nvPr/>
      </p:nvGrpSpPr>
      <p:grpSpPr>
        <a:xfrm>
          <a:off x="0" y="0"/>
          <a:ext cx="0" cy="0"/>
          <a:chOff x="0" y="0"/>
          <a:chExt cx="0" cy="0"/>
        </a:xfrm>
      </p:grpSpPr>
      <p:sp>
        <p:nvSpPr>
          <p:cNvPr id="1731" name="Google Shape;1731;p419"/>
          <p:cNvSpPr txBox="1">
            <a:spLocks noGrp="1"/>
          </p:cNvSpPr>
          <p:nvPr>
            <p:ph type="title"/>
          </p:nvPr>
        </p:nvSpPr>
        <p:spPr>
          <a:xfrm>
            <a:off x="1016000" y="609600"/>
            <a:ext cx="223520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10133"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pic>
        <p:nvPicPr>
          <p:cNvPr id="1732" name="Google Shape;1732;p419"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33" name="Google Shape;1733;p419"/>
          <p:cNvSpPr txBox="1">
            <a:spLocks noGrp="1"/>
          </p:cNvSpPr>
          <p:nvPr>
            <p:ph type="sldNum" idx="12"/>
          </p:nvPr>
        </p:nvSpPr>
        <p:spPr>
          <a:xfrm>
            <a:off x="11959032" y="13081000"/>
            <a:ext cx="453600" cy="46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3733">
              <a:solidFill>
                <a:srgbClr val="000000"/>
              </a:solidFill>
              <a:latin typeface="Arial"/>
              <a:ea typeface="Arial"/>
              <a:cs typeface="Arial"/>
              <a:sym typeface="Arial"/>
            </a:endParaRPr>
          </a:p>
        </p:txBody>
      </p:sp>
    </p:spTree>
    <p:extLst>
      <p:ext uri="{BB962C8B-B14F-4D97-AF65-F5344CB8AC3E}">
        <p14:creationId xmlns:p14="http://schemas.microsoft.com/office/powerpoint/2010/main" val="1525305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2">
  <p:cSld name="Blank 2">
    <p:bg>
      <p:bgPr>
        <a:blipFill>
          <a:blip r:embed="rId2">
            <a:alphaModFix/>
          </a:blip>
          <a:stretch>
            <a:fillRect/>
          </a:stretch>
        </a:blipFill>
        <a:effectLst/>
      </p:bgPr>
    </p:bg>
    <p:spTree>
      <p:nvGrpSpPr>
        <p:cNvPr id="1" name="Shape 1734"/>
        <p:cNvGrpSpPr/>
        <p:nvPr/>
      </p:nvGrpSpPr>
      <p:grpSpPr>
        <a:xfrm>
          <a:off x="0" y="0"/>
          <a:ext cx="0" cy="0"/>
          <a:chOff x="0" y="0"/>
          <a:chExt cx="0" cy="0"/>
        </a:xfrm>
      </p:grpSpPr>
      <p:pic>
        <p:nvPicPr>
          <p:cNvPr id="1735" name="Google Shape;1735;p420" descr="Google Shape;1548;p233"/>
          <p:cNvPicPr preferRelativeResize="0"/>
          <p:nvPr/>
        </p:nvPicPr>
        <p:blipFill rotWithShape="1">
          <a:blip r:embed="rId3">
            <a:alphaModFix/>
          </a:blip>
          <a:srcRect/>
          <a:stretch/>
        </p:blipFill>
        <p:spPr>
          <a:xfrm rot="5400000">
            <a:off x="18577977" y="5885283"/>
            <a:ext cx="13716003" cy="1945429"/>
          </a:xfrm>
          <a:prstGeom prst="rect">
            <a:avLst/>
          </a:prstGeom>
          <a:noFill/>
          <a:ln>
            <a:noFill/>
          </a:ln>
        </p:spPr>
      </p:pic>
      <p:pic>
        <p:nvPicPr>
          <p:cNvPr id="1736" name="Google Shape;1736;p420" descr="Google Shape;1550;p233"/>
          <p:cNvPicPr preferRelativeResize="0"/>
          <p:nvPr/>
        </p:nvPicPr>
        <p:blipFill rotWithShape="1">
          <a:blip r:embed="rId4">
            <a:alphaModFix amt="18000"/>
          </a:blip>
          <a:srcRect/>
          <a:stretch/>
        </p:blipFill>
        <p:spPr>
          <a:xfrm>
            <a:off x="406400" y="12435218"/>
            <a:ext cx="896400" cy="874365"/>
          </a:xfrm>
          <a:prstGeom prst="rect">
            <a:avLst/>
          </a:prstGeom>
          <a:noFill/>
          <a:ln>
            <a:noFill/>
          </a:ln>
        </p:spPr>
      </p:pic>
      <p:sp>
        <p:nvSpPr>
          <p:cNvPr id="1737" name="Google Shape;1737;p420"/>
          <p:cNvSpPr txBox="1">
            <a:spLocks noGrp="1"/>
          </p:cNvSpPr>
          <p:nvPr>
            <p:ph type="sldNum" idx="12"/>
          </p:nvPr>
        </p:nvSpPr>
        <p:spPr>
          <a:xfrm>
            <a:off x="23157869" y="12535469"/>
            <a:ext cx="898400" cy="8488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ADADAD"/>
              </a:buClr>
              <a:buSzPts val="1000"/>
              <a:buFont typeface="Arial"/>
              <a:buNone/>
              <a:defRPr>
                <a:solidFill>
                  <a:srgbClr val="ADADAD"/>
                </a:solidFill>
              </a:defRPr>
            </a:lvl1pPr>
            <a:lvl2pPr marL="0" marR="0" lvl="1" indent="0" algn="r" rtl="0">
              <a:lnSpc>
                <a:spcPct val="100000"/>
              </a:lnSpc>
              <a:spcBef>
                <a:spcPts val="0"/>
              </a:spcBef>
              <a:spcAft>
                <a:spcPts val="0"/>
              </a:spcAft>
              <a:buClr>
                <a:srgbClr val="ADADAD"/>
              </a:buClr>
              <a:buSzPts val="1000"/>
              <a:buFont typeface="Arial"/>
              <a:buNone/>
              <a:defRPr>
                <a:solidFill>
                  <a:srgbClr val="ADADAD"/>
                </a:solidFill>
              </a:defRPr>
            </a:lvl2pPr>
            <a:lvl3pPr marL="0" marR="0" lvl="2" indent="0" algn="r" rtl="0">
              <a:lnSpc>
                <a:spcPct val="100000"/>
              </a:lnSpc>
              <a:spcBef>
                <a:spcPts val="0"/>
              </a:spcBef>
              <a:spcAft>
                <a:spcPts val="0"/>
              </a:spcAft>
              <a:buClr>
                <a:srgbClr val="ADADAD"/>
              </a:buClr>
              <a:buSzPts val="1000"/>
              <a:buFont typeface="Arial"/>
              <a:buNone/>
              <a:defRPr>
                <a:solidFill>
                  <a:srgbClr val="ADADAD"/>
                </a:solidFill>
              </a:defRPr>
            </a:lvl3pPr>
            <a:lvl4pPr marL="0" marR="0" lvl="3" indent="0" algn="r" rtl="0">
              <a:lnSpc>
                <a:spcPct val="100000"/>
              </a:lnSpc>
              <a:spcBef>
                <a:spcPts val="0"/>
              </a:spcBef>
              <a:spcAft>
                <a:spcPts val="0"/>
              </a:spcAft>
              <a:buClr>
                <a:srgbClr val="ADADAD"/>
              </a:buClr>
              <a:buSzPts val="1000"/>
              <a:buFont typeface="Arial"/>
              <a:buNone/>
              <a:defRPr>
                <a:solidFill>
                  <a:srgbClr val="ADADAD"/>
                </a:solidFill>
              </a:defRPr>
            </a:lvl4pPr>
            <a:lvl5pPr marL="0" marR="0" lvl="4" indent="0" algn="r" rtl="0">
              <a:lnSpc>
                <a:spcPct val="100000"/>
              </a:lnSpc>
              <a:spcBef>
                <a:spcPts val="0"/>
              </a:spcBef>
              <a:spcAft>
                <a:spcPts val="0"/>
              </a:spcAft>
              <a:buClr>
                <a:srgbClr val="ADADAD"/>
              </a:buClr>
              <a:buSzPts val="1000"/>
              <a:buFont typeface="Arial"/>
              <a:buNone/>
              <a:defRPr>
                <a:solidFill>
                  <a:srgbClr val="ADADAD"/>
                </a:solidFill>
              </a:defRPr>
            </a:lvl5pPr>
            <a:lvl6pPr marL="0" marR="0" lvl="5" indent="0" algn="r" rtl="0">
              <a:lnSpc>
                <a:spcPct val="100000"/>
              </a:lnSpc>
              <a:spcBef>
                <a:spcPts val="0"/>
              </a:spcBef>
              <a:spcAft>
                <a:spcPts val="0"/>
              </a:spcAft>
              <a:buClr>
                <a:srgbClr val="ADADAD"/>
              </a:buClr>
              <a:buSzPts val="1000"/>
              <a:buFont typeface="Arial"/>
              <a:buNone/>
              <a:defRPr>
                <a:solidFill>
                  <a:srgbClr val="ADADAD"/>
                </a:solidFill>
              </a:defRPr>
            </a:lvl6pPr>
            <a:lvl7pPr marL="0" marR="0" lvl="6" indent="0" algn="r" rtl="0">
              <a:lnSpc>
                <a:spcPct val="100000"/>
              </a:lnSpc>
              <a:spcBef>
                <a:spcPts val="0"/>
              </a:spcBef>
              <a:spcAft>
                <a:spcPts val="0"/>
              </a:spcAft>
              <a:buClr>
                <a:srgbClr val="ADADAD"/>
              </a:buClr>
              <a:buSzPts val="1000"/>
              <a:buFont typeface="Arial"/>
              <a:buNone/>
              <a:defRPr>
                <a:solidFill>
                  <a:srgbClr val="ADADAD"/>
                </a:solidFill>
              </a:defRPr>
            </a:lvl7pPr>
            <a:lvl8pPr marL="0" marR="0" lvl="7" indent="0" algn="r" rtl="0">
              <a:lnSpc>
                <a:spcPct val="100000"/>
              </a:lnSpc>
              <a:spcBef>
                <a:spcPts val="0"/>
              </a:spcBef>
              <a:spcAft>
                <a:spcPts val="0"/>
              </a:spcAft>
              <a:buClr>
                <a:srgbClr val="ADADAD"/>
              </a:buClr>
              <a:buSzPts val="1000"/>
              <a:buFont typeface="Arial"/>
              <a:buNone/>
              <a:defRPr>
                <a:solidFill>
                  <a:srgbClr val="ADADAD"/>
                </a:solidFill>
              </a:defRPr>
            </a:lvl8pPr>
            <a:lvl9pPr marL="0" marR="0" lvl="8" indent="0" algn="r" rtl="0">
              <a:lnSpc>
                <a:spcPct val="100000"/>
              </a:lnSpc>
              <a:spcBef>
                <a:spcPts val="0"/>
              </a:spcBef>
              <a:spcAft>
                <a:spcPts val="0"/>
              </a:spcAft>
              <a:buClr>
                <a:srgbClr val="ADADAD"/>
              </a:buClr>
              <a:buSzPts val="1000"/>
              <a:buFont typeface="Arial"/>
              <a:buNone/>
              <a:defRPr>
                <a:solidFill>
                  <a:srgbClr val="ADADAD"/>
                </a:solidFill>
              </a:defRPr>
            </a:lvl9pPr>
          </a:lstStyle>
          <a:p>
            <a:fld id="{00000000-1234-1234-1234-123412341234}" type="slidenum">
              <a:rPr lang="en" smtClean="0"/>
              <a:pPr/>
              <a:t>‹#›</a:t>
            </a:fld>
            <a:endParaRPr lang="en">
              <a:solidFill>
                <a:srgbClr val="000000"/>
              </a:solidFill>
            </a:endParaRPr>
          </a:p>
        </p:txBody>
      </p:sp>
    </p:spTree>
    <p:extLst>
      <p:ext uri="{BB962C8B-B14F-4D97-AF65-F5344CB8AC3E}">
        <p14:creationId xmlns:p14="http://schemas.microsoft.com/office/powerpoint/2010/main" val="5657089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py left/ screenshot right">
  <p:cSld name="Copy left/ screenshot right">
    <p:spTree>
      <p:nvGrpSpPr>
        <p:cNvPr id="1" name="Shape 1738"/>
        <p:cNvGrpSpPr/>
        <p:nvPr/>
      </p:nvGrpSpPr>
      <p:grpSpPr>
        <a:xfrm>
          <a:off x="0" y="0"/>
          <a:ext cx="0" cy="0"/>
          <a:chOff x="0" y="0"/>
          <a:chExt cx="0" cy="0"/>
        </a:xfrm>
      </p:grpSpPr>
      <p:sp>
        <p:nvSpPr>
          <p:cNvPr id="1739" name="Google Shape;1739;p421"/>
          <p:cNvSpPr txBox="1">
            <a:spLocks noGrp="1"/>
          </p:cNvSpPr>
          <p:nvPr>
            <p:ph type="body" idx="1"/>
          </p:nvPr>
        </p:nvSpPr>
        <p:spPr>
          <a:xfrm>
            <a:off x="1270000" y="2857501"/>
            <a:ext cx="9524800" cy="9524800"/>
          </a:xfrm>
          <a:prstGeom prst="rect">
            <a:avLst/>
          </a:prstGeom>
          <a:noFill/>
          <a:ln>
            <a:noFill/>
          </a:ln>
        </p:spPr>
        <p:txBody>
          <a:bodyPr spcFirstLastPara="1" wrap="square" lIns="0" tIns="0" rIns="0" bIns="0" anchor="ctr" anchorCtr="0">
            <a:noAutofit/>
          </a:bodyPr>
          <a:lstStyle>
            <a:lvl1pPr marL="1219215" lvl="0" indent="-948279" algn="l" rtl="0">
              <a:lnSpc>
                <a:spcPct val="100000"/>
              </a:lnSpc>
              <a:spcBef>
                <a:spcPts val="4533"/>
              </a:spcBef>
              <a:spcAft>
                <a:spcPts val="0"/>
              </a:spcAft>
              <a:buClr>
                <a:srgbClr val="FFFFFF"/>
              </a:buClr>
              <a:buSzPts val="2000"/>
              <a:buFont typeface="Helvetica Neue"/>
              <a:buChar char="•"/>
              <a:defRPr sz="6933"/>
            </a:lvl1pPr>
            <a:lvl2pPr marL="2438430" lvl="1" indent="-948279" algn="l" rtl="0">
              <a:lnSpc>
                <a:spcPct val="100000"/>
              </a:lnSpc>
              <a:spcBef>
                <a:spcPts val="4533"/>
              </a:spcBef>
              <a:spcAft>
                <a:spcPts val="0"/>
              </a:spcAft>
              <a:buClr>
                <a:srgbClr val="FFFFFF"/>
              </a:buClr>
              <a:buSzPts val="2000"/>
              <a:buFont typeface="Helvetica Neue"/>
              <a:buChar char="-"/>
              <a:defRPr sz="6933"/>
            </a:lvl2pPr>
            <a:lvl3pPr marL="3657646" lvl="2" indent="-948279" algn="l" rtl="0">
              <a:lnSpc>
                <a:spcPct val="100000"/>
              </a:lnSpc>
              <a:spcBef>
                <a:spcPts val="4533"/>
              </a:spcBef>
              <a:spcAft>
                <a:spcPts val="0"/>
              </a:spcAft>
              <a:buClr>
                <a:srgbClr val="FFFFFF"/>
              </a:buClr>
              <a:buSzPts val="2000"/>
              <a:buFont typeface="Helvetica Neue"/>
              <a:buChar char="-"/>
              <a:defRPr sz="6933"/>
            </a:lvl3pPr>
            <a:lvl4pPr marL="4876861" lvl="3" indent="-948279" algn="l" rtl="0">
              <a:lnSpc>
                <a:spcPct val="100000"/>
              </a:lnSpc>
              <a:spcBef>
                <a:spcPts val="4533"/>
              </a:spcBef>
              <a:spcAft>
                <a:spcPts val="0"/>
              </a:spcAft>
              <a:buClr>
                <a:srgbClr val="FFFFFF"/>
              </a:buClr>
              <a:buSzPts val="2000"/>
              <a:buFont typeface="Helvetica Neue"/>
              <a:buChar char="-"/>
              <a:defRPr sz="6933"/>
            </a:lvl4pPr>
            <a:lvl5pPr marL="6096076" lvl="4" indent="-948279" algn="l" rtl="0">
              <a:lnSpc>
                <a:spcPct val="100000"/>
              </a:lnSpc>
              <a:spcBef>
                <a:spcPts val="4533"/>
              </a:spcBef>
              <a:spcAft>
                <a:spcPts val="0"/>
              </a:spcAft>
              <a:buClr>
                <a:srgbClr val="FFFFFF"/>
              </a:buClr>
              <a:buSzPts val="2000"/>
              <a:buFont typeface="Helvetica Neue"/>
              <a:buChar char="-"/>
              <a:defRPr sz="6933"/>
            </a:lvl5pPr>
            <a:lvl6pPr marL="7315291" lvl="5" indent="-694275" algn="l" rtl="0">
              <a:lnSpc>
                <a:spcPct val="100000"/>
              </a:lnSpc>
              <a:spcBef>
                <a:spcPts val="4533"/>
              </a:spcBef>
              <a:spcAft>
                <a:spcPts val="0"/>
              </a:spcAft>
              <a:buClr>
                <a:srgbClr val="FFFFFF"/>
              </a:buClr>
              <a:buSzPts val="500"/>
              <a:buChar char="-"/>
              <a:defRPr/>
            </a:lvl6pPr>
            <a:lvl7pPr marL="8534507" lvl="6" indent="-694275" algn="l" rtl="0">
              <a:lnSpc>
                <a:spcPct val="100000"/>
              </a:lnSpc>
              <a:spcBef>
                <a:spcPts val="4533"/>
              </a:spcBef>
              <a:spcAft>
                <a:spcPts val="0"/>
              </a:spcAft>
              <a:buClr>
                <a:srgbClr val="FFFFFF"/>
              </a:buClr>
              <a:buSzPts val="500"/>
              <a:buChar char="-"/>
              <a:defRPr/>
            </a:lvl7pPr>
            <a:lvl8pPr marL="9753722" lvl="7" indent="-694275" algn="l" rtl="0">
              <a:lnSpc>
                <a:spcPct val="100000"/>
              </a:lnSpc>
              <a:spcBef>
                <a:spcPts val="4533"/>
              </a:spcBef>
              <a:spcAft>
                <a:spcPts val="0"/>
              </a:spcAft>
              <a:buClr>
                <a:srgbClr val="FFFFFF"/>
              </a:buClr>
              <a:buSzPts val="500"/>
              <a:buChar char="-"/>
              <a:defRPr/>
            </a:lvl8pPr>
            <a:lvl9pPr marL="10972937" lvl="8" indent="-694275" algn="l" rtl="0">
              <a:lnSpc>
                <a:spcPct val="100000"/>
              </a:lnSpc>
              <a:spcBef>
                <a:spcPts val="4533"/>
              </a:spcBef>
              <a:spcAft>
                <a:spcPts val="0"/>
              </a:spcAft>
              <a:buClr>
                <a:srgbClr val="FFFFFF"/>
              </a:buClr>
              <a:buSzPts val="500"/>
              <a:buChar char="-"/>
              <a:defRPr/>
            </a:lvl9pPr>
          </a:lstStyle>
          <a:p>
            <a:endParaRPr/>
          </a:p>
        </p:txBody>
      </p:sp>
      <p:sp>
        <p:nvSpPr>
          <p:cNvPr id="1740" name="Google Shape;1740;p421"/>
          <p:cNvSpPr>
            <a:spLocks noGrp="1"/>
          </p:cNvSpPr>
          <p:nvPr>
            <p:ph type="pic" idx="2"/>
          </p:nvPr>
        </p:nvSpPr>
        <p:spPr>
          <a:xfrm>
            <a:off x="10922000" y="254000"/>
            <a:ext cx="18123200" cy="13716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9pPr>
          </a:lstStyle>
          <a:p>
            <a:endParaRPr/>
          </a:p>
        </p:txBody>
      </p:sp>
      <p:sp>
        <p:nvSpPr>
          <p:cNvPr id="1741" name="Google Shape;1741;p421"/>
          <p:cNvSpPr txBox="1">
            <a:spLocks noGrp="1"/>
          </p:cNvSpPr>
          <p:nvPr>
            <p:ph type="body" idx="3"/>
          </p:nvPr>
        </p:nvSpPr>
        <p:spPr>
          <a:xfrm>
            <a:off x="1236811" y="988920"/>
            <a:ext cx="13796000" cy="4353600"/>
          </a:xfrm>
          <a:prstGeom prst="rect">
            <a:avLst/>
          </a:prstGeom>
          <a:noFill/>
          <a:ln>
            <a:noFill/>
          </a:ln>
        </p:spPr>
        <p:txBody>
          <a:bodyPr spcFirstLastPara="1" wrap="square" lIns="25100" tIns="25100" rIns="25100" bIns="25100" anchor="t" anchorCtr="0">
            <a:noAutofit/>
          </a:bodyPr>
          <a:lstStyle>
            <a:lvl1pPr marL="1219215" lvl="0" indent="-609608" algn="l" rtl="0">
              <a:lnSpc>
                <a:spcPct val="100000"/>
              </a:lnSpc>
              <a:spcBef>
                <a:spcPts val="0"/>
              </a:spcBef>
              <a:spcAft>
                <a:spcPts val="0"/>
              </a:spcAft>
              <a:buClr>
                <a:srgbClr val="FFFFFF"/>
              </a:buClr>
              <a:buSzPts val="3800"/>
              <a:buFont typeface="Helvetica Neue"/>
              <a:buNone/>
              <a:defRPr sz="10133" b="1"/>
            </a:lvl1pPr>
            <a:lvl2pPr marL="2438430" lvl="1" indent="-694275" algn="l" rtl="0">
              <a:lnSpc>
                <a:spcPct val="100000"/>
              </a:lnSpc>
              <a:spcBef>
                <a:spcPts val="4533"/>
              </a:spcBef>
              <a:spcAft>
                <a:spcPts val="0"/>
              </a:spcAft>
              <a:buClr>
                <a:srgbClr val="FFFFFF"/>
              </a:buClr>
              <a:buSzPts val="500"/>
              <a:buChar char="-"/>
              <a:defRPr/>
            </a:lvl2pPr>
            <a:lvl3pPr marL="3657646" lvl="2" indent="-694275" algn="l" rtl="0">
              <a:lnSpc>
                <a:spcPct val="100000"/>
              </a:lnSpc>
              <a:spcBef>
                <a:spcPts val="4533"/>
              </a:spcBef>
              <a:spcAft>
                <a:spcPts val="0"/>
              </a:spcAft>
              <a:buClr>
                <a:srgbClr val="FFFFFF"/>
              </a:buClr>
              <a:buSzPts val="500"/>
              <a:buChar char="-"/>
              <a:defRPr/>
            </a:lvl3pPr>
            <a:lvl4pPr marL="4876861" lvl="3" indent="-694275" algn="l" rtl="0">
              <a:lnSpc>
                <a:spcPct val="100000"/>
              </a:lnSpc>
              <a:spcBef>
                <a:spcPts val="4533"/>
              </a:spcBef>
              <a:spcAft>
                <a:spcPts val="0"/>
              </a:spcAft>
              <a:buClr>
                <a:srgbClr val="FFFFFF"/>
              </a:buClr>
              <a:buSzPts val="500"/>
              <a:buChar char="-"/>
              <a:defRPr/>
            </a:lvl4pPr>
            <a:lvl5pPr marL="6096076" lvl="4" indent="-694275" algn="l" rtl="0">
              <a:lnSpc>
                <a:spcPct val="100000"/>
              </a:lnSpc>
              <a:spcBef>
                <a:spcPts val="4533"/>
              </a:spcBef>
              <a:spcAft>
                <a:spcPts val="0"/>
              </a:spcAft>
              <a:buClr>
                <a:srgbClr val="FFFFFF"/>
              </a:buClr>
              <a:buSzPts val="500"/>
              <a:buChar char="-"/>
              <a:defRPr/>
            </a:lvl5pPr>
            <a:lvl6pPr marL="7315291" lvl="5" indent="-694275" algn="l" rtl="0">
              <a:lnSpc>
                <a:spcPct val="100000"/>
              </a:lnSpc>
              <a:spcBef>
                <a:spcPts val="4533"/>
              </a:spcBef>
              <a:spcAft>
                <a:spcPts val="0"/>
              </a:spcAft>
              <a:buClr>
                <a:srgbClr val="FFFFFF"/>
              </a:buClr>
              <a:buSzPts val="500"/>
              <a:buChar char="-"/>
              <a:defRPr/>
            </a:lvl6pPr>
            <a:lvl7pPr marL="8534507" lvl="6" indent="-694275" algn="l" rtl="0">
              <a:lnSpc>
                <a:spcPct val="100000"/>
              </a:lnSpc>
              <a:spcBef>
                <a:spcPts val="4533"/>
              </a:spcBef>
              <a:spcAft>
                <a:spcPts val="0"/>
              </a:spcAft>
              <a:buClr>
                <a:srgbClr val="FFFFFF"/>
              </a:buClr>
              <a:buSzPts val="500"/>
              <a:buChar char="-"/>
              <a:defRPr/>
            </a:lvl7pPr>
            <a:lvl8pPr marL="9753722" lvl="7" indent="-694275" algn="l" rtl="0">
              <a:lnSpc>
                <a:spcPct val="100000"/>
              </a:lnSpc>
              <a:spcBef>
                <a:spcPts val="4533"/>
              </a:spcBef>
              <a:spcAft>
                <a:spcPts val="0"/>
              </a:spcAft>
              <a:buClr>
                <a:srgbClr val="FFFFFF"/>
              </a:buClr>
              <a:buSzPts val="500"/>
              <a:buChar char="-"/>
              <a:defRPr/>
            </a:lvl8pPr>
            <a:lvl9pPr marL="10972937" lvl="8" indent="-694275" algn="l" rtl="0">
              <a:lnSpc>
                <a:spcPct val="100000"/>
              </a:lnSpc>
              <a:spcBef>
                <a:spcPts val="4533"/>
              </a:spcBef>
              <a:spcAft>
                <a:spcPts val="0"/>
              </a:spcAft>
              <a:buClr>
                <a:srgbClr val="FFFFFF"/>
              </a:buClr>
              <a:buSzPts val="500"/>
              <a:buChar char="-"/>
              <a:defRPr/>
            </a:lvl9pPr>
          </a:lstStyle>
          <a:p>
            <a:endParaRPr/>
          </a:p>
        </p:txBody>
      </p:sp>
      <p:sp>
        <p:nvSpPr>
          <p:cNvPr id="1742" name="Google Shape;1742;p421"/>
          <p:cNvSpPr txBox="1">
            <a:spLocks noGrp="1"/>
          </p:cNvSpPr>
          <p:nvPr>
            <p:ph type="sldNum" idx="12"/>
          </p:nvPr>
        </p:nvSpPr>
        <p:spPr>
          <a:xfrm>
            <a:off x="11954915" y="12626021"/>
            <a:ext cx="457600" cy="464000"/>
          </a:xfrm>
          <a:prstGeom prst="rect">
            <a:avLst/>
          </a:prstGeom>
          <a:noFill/>
          <a:ln>
            <a:noFill/>
          </a:ln>
        </p:spPr>
        <p:txBody>
          <a:bodyPr spcFirstLastPara="1" wrap="square" lIns="25100" tIns="25100" rIns="25100" bIns="25100" anchor="t" anchorCtr="0">
            <a:noAutofit/>
          </a:bodyPr>
          <a:lstStyle>
            <a:lvl1pPr marL="0" lvl="0"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sz="3733">
              <a:latin typeface="Arial"/>
              <a:ea typeface="Arial"/>
              <a:cs typeface="Arial"/>
              <a:sym typeface="Arial"/>
            </a:endParaRPr>
          </a:p>
        </p:txBody>
      </p:sp>
    </p:spTree>
    <p:extLst>
      <p:ext uri="{BB962C8B-B14F-4D97-AF65-F5344CB8AC3E}">
        <p14:creationId xmlns:p14="http://schemas.microsoft.com/office/powerpoint/2010/main" val="3677999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FFFFFF"/>
        </a:solidFill>
        <a:effectLst/>
      </p:bgPr>
    </p:bg>
    <p:spTree>
      <p:nvGrpSpPr>
        <p:cNvPr id="1" name=""/>
        <p:cNvGrpSpPr/>
        <p:nvPr/>
      </p:nvGrpSpPr>
      <p:grpSpPr>
        <a:xfrm>
          <a:off x="0" y="0"/>
          <a:ext cx="0" cy="0"/>
          <a:chOff x="0" y="0"/>
          <a:chExt cx="0" cy="0"/>
        </a:xfrm>
      </p:grpSpPr>
      <p:pic>
        <p:nvPicPr>
          <p:cNvPr id="81"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theme" Target="../theme/theme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20" Type="http://schemas.openxmlformats.org/officeDocument/2006/relationships/slideLayout" Target="../slideLayouts/slideLayout59.xml"/><Relationship Id="rId4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62D6"/>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41">
            <a:alphaModFix amt="30000"/>
          </a:blip>
          <a:stretch>
            <a:fillRect/>
          </a:stretch>
        </p:blipFill>
        <p:spPr>
          <a:xfrm>
            <a:off x="374650" y="12736264"/>
            <a:ext cx="609600" cy="609601"/>
          </a:xfrm>
          <a:prstGeom prst="rect">
            <a:avLst/>
          </a:prstGeom>
          <a:ln w="12700">
            <a:miter lim="400000"/>
          </a:ln>
        </p:spPr>
      </p:pic>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58984" y="13081000"/>
            <a:ext cx="453332"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7" r:id="rId27"/>
    <p:sldLayoutId id="2147483678"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9"/>
        <p:cNvGrpSpPr/>
        <p:nvPr/>
      </p:nvGrpSpPr>
      <p:grpSpPr>
        <a:xfrm>
          <a:off x="0" y="0"/>
          <a:ext cx="0" cy="0"/>
          <a:chOff x="0" y="0"/>
          <a:chExt cx="0" cy="0"/>
        </a:xfrm>
      </p:grpSpPr>
      <p:sp>
        <p:nvSpPr>
          <p:cNvPr id="1570" name="Google Shape;1570;p374"/>
          <p:cNvSpPr txBox="1">
            <a:spLocks noGrp="1"/>
          </p:cNvSpPr>
          <p:nvPr>
            <p:ph type="body" idx="1"/>
          </p:nvPr>
        </p:nvSpPr>
        <p:spPr>
          <a:xfrm>
            <a:off x="1574800" y="1828800"/>
            <a:ext cx="21234400" cy="9412000"/>
          </a:xfrm>
          <a:prstGeom prst="rect">
            <a:avLst/>
          </a:prstGeom>
          <a:noFill/>
          <a:ln>
            <a:noFill/>
          </a:ln>
        </p:spPr>
        <p:txBody>
          <a:bodyPr spcFirstLastPara="1" wrap="square" lIns="19050" tIns="19050" rIns="19050" bIns="19050" anchor="ctr" anchorCtr="0">
            <a:noAutofit/>
          </a:bodyPr>
          <a:lstStyle>
            <a:lvl1pPr marL="457200" marR="0" lvl="0" indent="-381000" algn="l" rtl="0">
              <a:lnSpc>
                <a:spcPct val="100000"/>
              </a:lnSpc>
              <a:spcBef>
                <a:spcPts val="1500"/>
              </a:spcBef>
              <a:spcAft>
                <a:spcPts val="0"/>
              </a:spcAft>
              <a:buClr>
                <a:srgbClr val="2F363D"/>
              </a:buClr>
              <a:buSzPts val="2400"/>
              <a:buFont typeface="Helvetica Neue"/>
              <a:buChar char="•"/>
              <a:defRPr sz="2400" i="0" u="none" strike="noStrike" cap="none">
                <a:solidFill>
                  <a:srgbClr val="2F363D"/>
                </a:solidFill>
                <a:latin typeface="Helvetica Neue"/>
                <a:ea typeface="Helvetica Neue"/>
                <a:cs typeface="Helvetica Neue"/>
                <a:sym typeface="Helvetica Neue"/>
              </a:defRPr>
            </a:lvl1pPr>
            <a:lvl2pPr marL="914400" marR="0" lvl="1"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2pPr>
            <a:lvl3pPr marL="1371600" marR="0" lvl="2"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3pPr>
            <a:lvl4pPr marL="1828800" marR="0" lvl="3"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4pPr>
            <a:lvl5pPr marL="2286000" marR="0" lvl="4"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5pPr>
            <a:lvl6pPr marL="2743200" marR="0" lvl="5"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6pPr>
            <a:lvl7pPr marL="3200400" marR="0" lvl="6"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7pPr>
            <a:lvl8pPr marL="3657600" marR="0" lvl="7"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8pPr>
            <a:lvl9pPr marL="4114800" marR="0" lvl="8"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9pPr>
          </a:lstStyle>
          <a:p>
            <a:endParaRPr/>
          </a:p>
        </p:txBody>
      </p:sp>
      <p:sp>
        <p:nvSpPr>
          <p:cNvPr id="1571" name="Google Shape;1571;p374"/>
          <p:cNvSpPr txBox="1">
            <a:spLocks noGrp="1"/>
          </p:cNvSpPr>
          <p:nvPr>
            <p:ph type="title"/>
          </p:nvPr>
        </p:nvSpPr>
        <p:spPr>
          <a:xfrm>
            <a:off x="1778000" y="2298701"/>
            <a:ext cx="20828000" cy="4648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005CC5"/>
              </a:buClr>
              <a:buSzPts val="5400"/>
              <a:buFont typeface="Helvetica Neue"/>
              <a:buNone/>
              <a:defRPr sz="5400" i="0" u="none" strike="noStrike" cap="none">
                <a:solidFill>
                  <a:srgbClr val="005CC5"/>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746721198"/>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9.xml"/><Relationship Id="rId4" Type="http://schemas.openxmlformats.org/officeDocument/2006/relationships/hyperlink" Target="https://github.com/actions/runner"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ithub.com/en/actions/using-workflows/workflow-syntax-for-github-actions"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hyperlink" Target="https://docs.github.com/en/actions/using-workflows/events-that-trigger-workflows" TargetMode="External"/><Relationship Id="rId5" Type="http://schemas.openxmlformats.org/officeDocument/2006/relationships/hyperlink" Target="https://docs.github.com/en/actions/learn-github-actions/environment-variables" TargetMode="External"/><Relationship Id="rId4" Type="http://schemas.openxmlformats.org/officeDocument/2006/relationships/hyperlink" Target="https://docs.github.com/en/actions/learn-github-actions/context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3" Type="http://schemas.openxmlformats.org/officeDocument/2006/relationships/image" Target="../media/image43.jp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41" Type="http://schemas.openxmlformats.org/officeDocument/2006/relationships/image" Target="../media/image71.png"/><Relationship Id="rId1" Type="http://schemas.openxmlformats.org/officeDocument/2006/relationships/slideLayout" Target="../slideLayouts/slideLayout61.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jpg"/><Relationship Id="rId43" Type="http://schemas.openxmlformats.org/officeDocument/2006/relationships/image" Target="../media/image73.png"/><Relationship Id="rId8" Type="http://schemas.openxmlformats.org/officeDocument/2006/relationships/image" Target="../media/image38.png"/><Relationship Id="rId3" Type="http://schemas.openxmlformats.org/officeDocument/2006/relationships/image" Target="../media/image33.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GitHub Actions:"/>
          <p:cNvSpPr txBox="1">
            <a:spLocks noGrp="1"/>
          </p:cNvSpPr>
          <p:nvPr>
            <p:ph type="title"/>
          </p:nvPr>
        </p:nvSpPr>
        <p:spPr>
          <a:prstGeom prst="rect">
            <a:avLst/>
          </a:prstGeom>
        </p:spPr>
        <p:txBody>
          <a:bodyPr>
            <a:normAutofit fontScale="90000"/>
          </a:bodyPr>
          <a:lstStyle/>
          <a:p>
            <a:r>
              <a:rPr lang="en-US" dirty="0"/>
              <a:t>Getting Started with GitHub Actions</a:t>
            </a:r>
            <a:endParaRPr dirty="0"/>
          </a:p>
        </p:txBody>
      </p:sp>
      <p:sp>
        <p:nvSpPr>
          <p:cNvPr id="378" name="101 Training"/>
          <p:cNvSpPr txBox="1">
            <a:spLocks noGrp="1"/>
          </p:cNvSpPr>
          <p:nvPr>
            <p:ph type="body" sz="quarter" idx="1"/>
          </p:nvPr>
        </p:nvSpPr>
        <p:spPr>
          <a:xfrm>
            <a:off x="13196593" y="10686915"/>
            <a:ext cx="10399948" cy="2794000"/>
          </a:xfrm>
          <a:prstGeom prst="rect">
            <a:avLst/>
          </a:prstGeom>
        </p:spPr>
        <p:txBody>
          <a:bodyPr/>
          <a:lstStyle/>
          <a:p>
            <a:r>
              <a:rPr lang="en-US" dirty="0">
                <a:solidFill>
                  <a:schemeClr val="bg1"/>
                </a:solidFill>
              </a:rPr>
              <a:t>Daniel Redman</a:t>
            </a:r>
          </a:p>
          <a:p>
            <a:r>
              <a:rPr lang="en-US" dirty="0">
                <a:solidFill>
                  <a:schemeClr val="bg1"/>
                </a:solidFill>
              </a:rPr>
              <a:t>DevOps Architect – GitHub</a:t>
            </a:r>
          </a:p>
          <a:p>
            <a:r>
              <a:rPr lang="en-US" dirty="0">
                <a:solidFill>
                  <a:schemeClr val="bg1"/>
                </a:solidFill>
              </a:rPr>
              <a:t>github.com/djredman99</a:t>
            </a:r>
            <a:endParaRPr dirty="0">
              <a:solidFill>
                <a:schemeClr val="bg1"/>
              </a:solidFill>
            </a:endParaRPr>
          </a:p>
        </p:txBody>
      </p:sp>
      <p:pic>
        <p:nvPicPr>
          <p:cNvPr id="3" name="Picture 2" descr="A picture containing toy&#10;&#10;Description automatically generated">
            <a:extLst>
              <a:ext uri="{FF2B5EF4-FFF2-40B4-BE49-F238E27FC236}">
                <a16:creationId xmlns:a16="http://schemas.microsoft.com/office/drawing/2014/main" id="{875AE21D-AB3C-4389-A13B-CA3CA4FF7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762" y="10746362"/>
            <a:ext cx="2675106" cy="2675106"/>
          </a:xfrm>
          <a:prstGeom prst="rect">
            <a:avLst/>
          </a:prstGeom>
        </p:spPr>
      </p:pic>
      <p:sp>
        <p:nvSpPr>
          <p:cNvPr id="8" name="Google Shape;318;p83">
            <a:extLst>
              <a:ext uri="{FF2B5EF4-FFF2-40B4-BE49-F238E27FC236}">
                <a16:creationId xmlns:a16="http://schemas.microsoft.com/office/drawing/2014/main" id="{5CC7BDB9-8D8D-468E-B11B-FF6A6EDA7998}"/>
              </a:ext>
            </a:extLst>
          </p:cNvPr>
          <p:cNvSpPr/>
          <p:nvPr/>
        </p:nvSpPr>
        <p:spPr>
          <a:xfrm>
            <a:off x="18638715" y="6096151"/>
            <a:ext cx="3487309" cy="3736679"/>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15875" tIns="15875" rIns="15875" bIns="15875" anchor="ctr" anchorCtr="0">
            <a:noAutofit/>
          </a:bodyPr>
          <a:lstStyle/>
          <a:p>
            <a:pPr marL="0" marR="0" lvl="0" indent="0" algn="l" rtl="0">
              <a:lnSpc>
                <a:spcPct val="100000"/>
              </a:lnSpc>
              <a:spcBef>
                <a:spcPts val="0"/>
              </a:spcBef>
              <a:spcAft>
                <a:spcPts val="0"/>
              </a:spcAft>
              <a:buClr>
                <a:srgbClr val="000000"/>
              </a:buClr>
              <a:buSzPts val="2600"/>
              <a:buFont typeface="Quattrocento Sans"/>
              <a:buNone/>
            </a:pPr>
            <a:endParaRPr sz="2600" b="0" i="0" u="none" strike="noStrike" cap="none">
              <a:solidFill>
                <a:srgbClr val="FFFFFF"/>
              </a:solidFill>
              <a:latin typeface="Helvetica Neue"/>
              <a:ea typeface="Helvetica Neue"/>
              <a:cs typeface="Helvetica Neue"/>
              <a:sym typeface="Helvetica Neue"/>
            </a:endParaRPr>
          </a:p>
        </p:txBody>
      </p:sp>
      <p:pic>
        <p:nvPicPr>
          <p:cNvPr id="9" name="Google Shape;319;p83" descr="Image">
            <a:extLst>
              <a:ext uri="{FF2B5EF4-FFF2-40B4-BE49-F238E27FC236}">
                <a16:creationId xmlns:a16="http://schemas.microsoft.com/office/drawing/2014/main" id="{023B2382-2FC2-40A7-88CC-EEBA12AC4784}"/>
              </a:ext>
            </a:extLst>
          </p:cNvPr>
          <p:cNvPicPr preferRelativeResize="0"/>
          <p:nvPr/>
        </p:nvPicPr>
        <p:blipFill rotWithShape="1">
          <a:blip r:embed="rId4">
            <a:alphaModFix/>
          </a:blip>
          <a:srcRect/>
          <a:stretch/>
        </p:blipFill>
        <p:spPr>
          <a:xfrm>
            <a:off x="18791086" y="6248521"/>
            <a:ext cx="2325174" cy="2491442"/>
          </a:xfrm>
          <a:prstGeom prst="rect">
            <a:avLst/>
          </a:prstGeom>
          <a:noFill/>
          <a:ln>
            <a:noFill/>
          </a:ln>
          <a:effectLst>
            <a:outerShdw dist="12700" dir="5400000" rotWithShape="0">
              <a:srgbClr val="09254C">
                <a:alpha val="40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314;p60">
            <a:extLst>
              <a:ext uri="{FF2B5EF4-FFF2-40B4-BE49-F238E27FC236}">
                <a16:creationId xmlns:a16="http://schemas.microsoft.com/office/drawing/2014/main" id="{7B37792A-8BD0-4B91-B76F-1427458108FC}"/>
              </a:ext>
            </a:extLst>
          </p:cNvPr>
          <p:cNvSpPr txBox="1">
            <a:spLocks noGrp="1"/>
          </p:cNvSpPr>
          <p:nvPr/>
        </p:nvSpPr>
        <p:spPr>
          <a:xfrm>
            <a:off x="8719775" y="4464800"/>
            <a:ext cx="2497200" cy="6828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9pPr>
          </a:lstStyle>
          <a:p>
            <a:pPr marL="0" lvl="0" indent="0" algn="ctr" rtl="0">
              <a:spcBef>
                <a:spcPts val="0"/>
              </a:spcBef>
              <a:spcAft>
                <a:spcPts val="0"/>
              </a:spcAft>
              <a:buNone/>
            </a:pPr>
            <a:r>
              <a:rPr lang="en"/>
              <a:t>Runners</a:t>
            </a:r>
            <a:endParaRPr/>
          </a:p>
        </p:txBody>
      </p:sp>
      <p:pic>
        <p:nvPicPr>
          <p:cNvPr id="20" name="Google Shape;317;p60">
            <a:extLst>
              <a:ext uri="{FF2B5EF4-FFF2-40B4-BE49-F238E27FC236}">
                <a16:creationId xmlns:a16="http://schemas.microsoft.com/office/drawing/2014/main" id="{6DD57F4D-7E58-4DC2-90FB-279FD740991E}"/>
              </a:ext>
            </a:extLst>
          </p:cNvPr>
          <p:cNvPicPr preferRelativeResize="0">
            <a:picLocks noChangeAspect="1"/>
          </p:cNvPicPr>
          <p:nvPr/>
        </p:nvPicPr>
        <p:blipFill>
          <a:blip r:embed="rId2">
            <a:alphaModFix/>
          </a:blip>
          <a:stretch>
            <a:fillRect/>
          </a:stretch>
        </p:blipFill>
        <p:spPr>
          <a:xfrm>
            <a:off x="2096382" y="4464800"/>
            <a:ext cx="3664199" cy="3664199"/>
          </a:xfrm>
          <a:prstGeom prst="rect">
            <a:avLst/>
          </a:prstGeom>
          <a:noFill/>
          <a:ln>
            <a:noFill/>
          </a:ln>
        </p:spPr>
      </p:pic>
      <p:pic>
        <p:nvPicPr>
          <p:cNvPr id="21" name="Google Shape;318;p60">
            <a:extLst>
              <a:ext uri="{FF2B5EF4-FFF2-40B4-BE49-F238E27FC236}">
                <a16:creationId xmlns:a16="http://schemas.microsoft.com/office/drawing/2014/main" id="{17C8A985-017D-456D-A8EA-1F97B2C57E8E}"/>
              </a:ext>
            </a:extLst>
          </p:cNvPr>
          <p:cNvPicPr preferRelativeResize="0">
            <a:picLocks noChangeAspect="1"/>
          </p:cNvPicPr>
          <p:nvPr/>
        </p:nvPicPr>
        <p:blipFill>
          <a:blip r:embed="rId3">
            <a:alphaModFix/>
          </a:blip>
          <a:stretch>
            <a:fillRect/>
          </a:stretch>
        </p:blipFill>
        <p:spPr>
          <a:xfrm>
            <a:off x="14091061" y="4464800"/>
            <a:ext cx="3664199" cy="3664159"/>
          </a:xfrm>
          <a:prstGeom prst="rect">
            <a:avLst/>
          </a:prstGeom>
          <a:noFill/>
          <a:ln>
            <a:noFill/>
          </a:ln>
        </p:spPr>
      </p:pic>
      <p:sp>
        <p:nvSpPr>
          <p:cNvPr id="22" name="Google Shape;319;p60">
            <a:extLst>
              <a:ext uri="{FF2B5EF4-FFF2-40B4-BE49-F238E27FC236}">
                <a16:creationId xmlns:a16="http://schemas.microsoft.com/office/drawing/2014/main" id="{A5702000-AA5C-4189-8ADA-214792A0361C}"/>
              </a:ext>
            </a:extLst>
          </p:cNvPr>
          <p:cNvSpPr>
            <a:spLocks noChangeAspect="1"/>
          </p:cNvSpPr>
          <p:nvPr/>
        </p:nvSpPr>
        <p:spPr>
          <a:xfrm>
            <a:off x="5894360" y="5745549"/>
            <a:ext cx="4284999" cy="1098535"/>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800" b="1" dirty="0"/>
              <a:t>GitHub-hosted runner</a:t>
            </a:r>
            <a:endParaRPr sz="2800" dirty="0"/>
          </a:p>
        </p:txBody>
      </p:sp>
      <p:cxnSp>
        <p:nvCxnSpPr>
          <p:cNvPr id="24" name="Google Shape;321;p60">
            <a:extLst>
              <a:ext uri="{FF2B5EF4-FFF2-40B4-BE49-F238E27FC236}">
                <a16:creationId xmlns:a16="http://schemas.microsoft.com/office/drawing/2014/main" id="{EFA86220-932A-414A-B11E-B200BD3F35AE}"/>
              </a:ext>
            </a:extLst>
          </p:cNvPr>
          <p:cNvCxnSpPr>
            <a:cxnSpLocks noChangeAspect="1"/>
            <a:endCxn id="22" idx="2"/>
          </p:cNvCxnSpPr>
          <p:nvPr/>
        </p:nvCxnSpPr>
        <p:spPr>
          <a:xfrm>
            <a:off x="7474311" y="6817444"/>
            <a:ext cx="562549" cy="26640"/>
          </a:xfrm>
          <a:prstGeom prst="straightConnector1">
            <a:avLst/>
          </a:prstGeom>
          <a:noFill/>
          <a:ln w="9525" cap="flat" cmpd="sng">
            <a:solidFill>
              <a:schemeClr val="dk2"/>
            </a:solidFill>
            <a:prstDash val="dash"/>
            <a:round/>
            <a:headEnd type="none" w="med" len="med"/>
            <a:tailEnd type="oval" w="med" len="med"/>
          </a:ln>
        </p:spPr>
      </p:cxnSp>
      <p:sp>
        <p:nvSpPr>
          <p:cNvPr id="29" name="Title 1">
            <a:extLst>
              <a:ext uri="{FF2B5EF4-FFF2-40B4-BE49-F238E27FC236}">
                <a16:creationId xmlns:a16="http://schemas.microsoft.com/office/drawing/2014/main" id="{41E2A1E0-12C8-475F-9B8A-A9F1E0D399DB}"/>
              </a:ext>
            </a:extLst>
          </p:cNvPr>
          <p:cNvSpPr>
            <a:spLocks noGrp="1"/>
          </p:cNvSpPr>
          <p:nvPr>
            <p:ph type="title"/>
          </p:nvPr>
        </p:nvSpPr>
        <p:spPr>
          <a:xfrm>
            <a:off x="764674" y="415009"/>
            <a:ext cx="21844000" cy="2032000"/>
          </a:xfrm>
        </p:spPr>
        <p:txBody>
          <a:bodyPr/>
          <a:lstStyle/>
          <a:p>
            <a:r>
              <a:rPr lang="en-US" dirty="0"/>
              <a:t>Runners</a:t>
            </a:r>
          </a:p>
        </p:txBody>
      </p:sp>
      <p:sp>
        <p:nvSpPr>
          <p:cNvPr id="30" name="Google Shape;319;p60">
            <a:extLst>
              <a:ext uri="{FF2B5EF4-FFF2-40B4-BE49-F238E27FC236}">
                <a16:creationId xmlns:a16="http://schemas.microsoft.com/office/drawing/2014/main" id="{55ED61D7-E94A-44E2-8165-DC5C5591F61D}"/>
              </a:ext>
            </a:extLst>
          </p:cNvPr>
          <p:cNvSpPr>
            <a:spLocks noChangeAspect="1"/>
          </p:cNvSpPr>
          <p:nvPr/>
        </p:nvSpPr>
        <p:spPr>
          <a:xfrm>
            <a:off x="17755260" y="5747611"/>
            <a:ext cx="4284999" cy="1098535"/>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800" b="1" dirty="0"/>
              <a:t>Self-hosted runner</a:t>
            </a:r>
            <a:endParaRPr sz="2800" dirty="0"/>
          </a:p>
        </p:txBody>
      </p:sp>
      <p:sp>
        <p:nvSpPr>
          <p:cNvPr id="32" name="TextBox 31">
            <a:extLst>
              <a:ext uri="{FF2B5EF4-FFF2-40B4-BE49-F238E27FC236}">
                <a16:creationId xmlns:a16="http://schemas.microsoft.com/office/drawing/2014/main" id="{FDABC615-E982-448A-89E4-9EECB999E679}"/>
              </a:ext>
            </a:extLst>
          </p:cNvPr>
          <p:cNvSpPr txBox="1"/>
          <p:nvPr/>
        </p:nvSpPr>
        <p:spPr>
          <a:xfrm>
            <a:off x="6098006" y="11427499"/>
            <a:ext cx="12187988" cy="1104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96900" indent="-596900" defTabSz="342471">
              <a:spcBef>
                <a:spcPts val="4200"/>
              </a:spcBef>
              <a:defRPr sz="6580" spc="-131"/>
            </a:pPr>
            <a:r>
              <a:rPr lang="en-US" u="sng" dirty="0">
                <a:solidFill>
                  <a:schemeClr val="accent1">
                    <a:satOff val="-3355"/>
                    <a:lumOff val="26614"/>
                  </a:schemeClr>
                </a:solidFill>
              </a:rPr>
              <a:t>https://github.com/actions/runner</a:t>
            </a:r>
            <a:endParaRPr lang="en-US" u="sng" dirty="0">
              <a:solidFill>
                <a:schemeClr val="accent1">
                  <a:satOff val="-3355"/>
                  <a:lumOff val="26614"/>
                </a:schemeClr>
              </a:solidFill>
              <a:hlinkClick r:id="rId4"/>
            </a:endParaRPr>
          </a:p>
        </p:txBody>
      </p:sp>
    </p:spTree>
    <p:extLst>
      <p:ext uri="{BB962C8B-B14F-4D97-AF65-F5344CB8AC3E}">
        <p14:creationId xmlns:p14="http://schemas.microsoft.com/office/powerpoint/2010/main" val="12485035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B05A-0D10-41F0-BA6D-831DD0C1C8FC}"/>
              </a:ext>
            </a:extLst>
          </p:cNvPr>
          <p:cNvSpPr>
            <a:spLocks noGrp="1"/>
          </p:cNvSpPr>
          <p:nvPr>
            <p:ph type="title"/>
          </p:nvPr>
        </p:nvSpPr>
        <p:spPr/>
        <p:txBody>
          <a:bodyPr/>
          <a:lstStyle/>
          <a:p>
            <a:r>
              <a:rPr lang="en-US" dirty="0"/>
              <a:t>Quick summary</a:t>
            </a:r>
          </a:p>
        </p:txBody>
      </p:sp>
      <p:sp>
        <p:nvSpPr>
          <p:cNvPr id="3" name="Text Placeholder 2">
            <a:extLst>
              <a:ext uri="{FF2B5EF4-FFF2-40B4-BE49-F238E27FC236}">
                <a16:creationId xmlns:a16="http://schemas.microsoft.com/office/drawing/2014/main" id="{72C13409-4747-4E85-8976-EE01A35A3B94}"/>
              </a:ext>
            </a:extLst>
          </p:cNvPr>
          <p:cNvSpPr>
            <a:spLocks noGrp="1"/>
          </p:cNvSpPr>
          <p:nvPr>
            <p:ph type="body" sz="half" idx="1"/>
          </p:nvPr>
        </p:nvSpPr>
        <p:spPr>
          <a:xfrm>
            <a:off x="1270000" y="3556000"/>
            <a:ext cx="14515432" cy="8890000"/>
          </a:xfrm>
        </p:spPr>
        <p:txBody>
          <a:bodyPr>
            <a:normAutofit fontScale="92500" lnSpcReduction="20000"/>
          </a:bodyPr>
          <a:lstStyle/>
          <a:p>
            <a:r>
              <a:rPr lang="en-US" dirty="0"/>
              <a:t>Events trigger workflows, e.g. a push to a branch</a:t>
            </a:r>
          </a:p>
          <a:p>
            <a:r>
              <a:rPr lang="en-US" dirty="0"/>
              <a:t>Workflows contain one or more jobs, which contains one or more steps</a:t>
            </a:r>
          </a:p>
          <a:p>
            <a:r>
              <a:rPr lang="en-US" dirty="0"/>
              <a:t>These steps can reference actions or execute commands</a:t>
            </a:r>
          </a:p>
          <a:p>
            <a:r>
              <a:rPr lang="en-US" dirty="0"/>
              <a:t>The term “</a:t>
            </a:r>
            <a:r>
              <a:rPr lang="en-US" b="1" i="1" dirty="0"/>
              <a:t>GitHub Actions</a:t>
            </a:r>
            <a:r>
              <a:rPr lang="en-US" dirty="0"/>
              <a:t>” include all components, not just the Actions themselves</a:t>
            </a:r>
          </a:p>
        </p:txBody>
      </p:sp>
      <p:sp>
        <p:nvSpPr>
          <p:cNvPr id="5" name="Rectangle: Rounded Corners 4">
            <a:extLst>
              <a:ext uri="{FF2B5EF4-FFF2-40B4-BE49-F238E27FC236}">
                <a16:creationId xmlns:a16="http://schemas.microsoft.com/office/drawing/2014/main" id="{8A81AC95-0727-4898-BECE-CF8B4FA29DF0}"/>
              </a:ext>
            </a:extLst>
          </p:cNvPr>
          <p:cNvSpPr/>
          <p:nvPr/>
        </p:nvSpPr>
        <p:spPr>
          <a:xfrm>
            <a:off x="18336126" y="1741905"/>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6" name="TextBox 5">
            <a:extLst>
              <a:ext uri="{FF2B5EF4-FFF2-40B4-BE49-F238E27FC236}">
                <a16:creationId xmlns:a16="http://schemas.microsoft.com/office/drawing/2014/main" id="{EA27A5A8-BC00-468B-ABCA-894C470F0DB8}"/>
              </a:ext>
            </a:extLst>
          </p:cNvPr>
          <p:cNvSpPr txBox="1"/>
          <p:nvPr/>
        </p:nvSpPr>
        <p:spPr>
          <a:xfrm>
            <a:off x="18721136" y="2318086"/>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Events</a:t>
            </a:r>
          </a:p>
        </p:txBody>
      </p:sp>
      <p:sp>
        <p:nvSpPr>
          <p:cNvPr id="7" name="Rectangle: Rounded Corners 6">
            <a:extLst>
              <a:ext uri="{FF2B5EF4-FFF2-40B4-BE49-F238E27FC236}">
                <a16:creationId xmlns:a16="http://schemas.microsoft.com/office/drawing/2014/main" id="{D4A9FCB6-5CD7-45B2-AB4F-006D95320A33}"/>
              </a:ext>
            </a:extLst>
          </p:cNvPr>
          <p:cNvSpPr/>
          <p:nvPr/>
        </p:nvSpPr>
        <p:spPr>
          <a:xfrm>
            <a:off x="18336126" y="5852699"/>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4588F849-4F2C-4056-B653-8980198A40FA}"/>
              </a:ext>
            </a:extLst>
          </p:cNvPr>
          <p:cNvSpPr txBox="1"/>
          <p:nvPr/>
        </p:nvSpPr>
        <p:spPr>
          <a:xfrm>
            <a:off x="18721136" y="6574593"/>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Workflows</a:t>
            </a:r>
          </a:p>
        </p:txBody>
      </p:sp>
      <p:sp>
        <p:nvSpPr>
          <p:cNvPr id="9" name="Rectangle: Rounded Corners 8">
            <a:extLst>
              <a:ext uri="{FF2B5EF4-FFF2-40B4-BE49-F238E27FC236}">
                <a16:creationId xmlns:a16="http://schemas.microsoft.com/office/drawing/2014/main" id="{992F1D0C-BB70-422C-86E8-0895C37B71EB}"/>
              </a:ext>
            </a:extLst>
          </p:cNvPr>
          <p:cNvSpPr/>
          <p:nvPr/>
        </p:nvSpPr>
        <p:spPr>
          <a:xfrm>
            <a:off x="18356177" y="9963493"/>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id="{8ACDEA35-7124-4ED2-8EFE-694A2EE79774}"/>
              </a:ext>
            </a:extLst>
          </p:cNvPr>
          <p:cNvSpPr txBox="1"/>
          <p:nvPr/>
        </p:nvSpPr>
        <p:spPr>
          <a:xfrm>
            <a:off x="18741187" y="10685387"/>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Actions</a:t>
            </a:r>
          </a:p>
        </p:txBody>
      </p:sp>
      <p:cxnSp>
        <p:nvCxnSpPr>
          <p:cNvPr id="12" name="Straight Arrow Connector 11">
            <a:extLst>
              <a:ext uri="{FF2B5EF4-FFF2-40B4-BE49-F238E27FC236}">
                <a16:creationId xmlns:a16="http://schemas.microsoft.com/office/drawing/2014/main" id="{C13005A1-D9C8-4B69-BF10-7FD2B47B5397}"/>
              </a:ext>
            </a:extLst>
          </p:cNvPr>
          <p:cNvCxnSpPr>
            <a:stCxn id="5" idx="2"/>
            <a:endCxn id="7" idx="0"/>
          </p:cNvCxnSpPr>
          <p:nvPr/>
        </p:nvCxnSpPr>
        <p:spPr>
          <a:xfrm>
            <a:off x="20249147" y="4051968"/>
            <a:ext cx="0" cy="180073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449F8A9-22D4-49E1-9EE3-9F8250472FB3}"/>
              </a:ext>
            </a:extLst>
          </p:cNvPr>
          <p:cNvCxnSpPr/>
          <p:nvPr/>
        </p:nvCxnSpPr>
        <p:spPr>
          <a:xfrm>
            <a:off x="20269198" y="8162762"/>
            <a:ext cx="0" cy="180073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4F79ED7-D927-4E0E-9184-B9EF5127087A}"/>
              </a:ext>
            </a:extLst>
          </p:cNvPr>
          <p:cNvSpPr txBox="1"/>
          <p:nvPr/>
        </p:nvSpPr>
        <p:spPr>
          <a:xfrm>
            <a:off x="20654208" y="4519196"/>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bg1"/>
                </a:solidFill>
                <a:effectLst/>
                <a:uFillTx/>
                <a:latin typeface="+mn-lt"/>
                <a:ea typeface="+mn-ea"/>
                <a:cs typeface="+mn-cs"/>
                <a:sym typeface="Helvetica"/>
              </a:rPr>
              <a:t>trigger</a:t>
            </a:r>
          </a:p>
        </p:txBody>
      </p:sp>
      <p:sp>
        <p:nvSpPr>
          <p:cNvPr id="15" name="TextBox 14">
            <a:extLst>
              <a:ext uri="{FF2B5EF4-FFF2-40B4-BE49-F238E27FC236}">
                <a16:creationId xmlns:a16="http://schemas.microsoft.com/office/drawing/2014/main" id="{A82886FF-FFC0-4201-9589-BBFF8E2387F2}"/>
              </a:ext>
            </a:extLst>
          </p:cNvPr>
          <p:cNvSpPr txBox="1"/>
          <p:nvPr/>
        </p:nvSpPr>
        <p:spPr>
          <a:xfrm>
            <a:off x="20654208" y="8611611"/>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bg1"/>
                </a:solidFill>
                <a:effectLst/>
                <a:uFillTx/>
                <a:latin typeface="+mn-lt"/>
                <a:ea typeface="+mn-ea"/>
                <a:cs typeface="+mn-cs"/>
                <a:sym typeface="Helvetica"/>
              </a:rPr>
              <a:t>reference</a:t>
            </a:r>
          </a:p>
        </p:txBody>
      </p:sp>
    </p:spTree>
    <p:extLst>
      <p:ext uri="{BB962C8B-B14F-4D97-AF65-F5344CB8AC3E}">
        <p14:creationId xmlns:p14="http://schemas.microsoft.com/office/powerpoint/2010/main" val="24751149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AABC-EEE2-4747-B164-F36FAD9C61E8}"/>
              </a:ext>
            </a:extLst>
          </p:cNvPr>
          <p:cNvSpPr>
            <a:spLocks noGrp="1"/>
          </p:cNvSpPr>
          <p:nvPr>
            <p:ph type="title"/>
          </p:nvPr>
        </p:nvSpPr>
        <p:spPr/>
        <p:txBody>
          <a:bodyPr/>
          <a:lstStyle/>
          <a:p>
            <a:r>
              <a:rPr lang="en-US" sz="8800" dirty="0"/>
              <a:t>GitHub Marketplace</a:t>
            </a:r>
          </a:p>
        </p:txBody>
      </p:sp>
      <p:sp>
        <p:nvSpPr>
          <p:cNvPr id="3" name="Text Placeholder 2">
            <a:extLst>
              <a:ext uri="{FF2B5EF4-FFF2-40B4-BE49-F238E27FC236}">
                <a16:creationId xmlns:a16="http://schemas.microsoft.com/office/drawing/2014/main" id="{BB25AF4D-3BD8-4796-B37A-8E782594F1B7}"/>
              </a:ext>
            </a:extLst>
          </p:cNvPr>
          <p:cNvSpPr>
            <a:spLocks noGrp="1"/>
          </p:cNvSpPr>
          <p:nvPr>
            <p:ph type="body" sz="half" idx="1"/>
          </p:nvPr>
        </p:nvSpPr>
        <p:spPr/>
        <p:txBody>
          <a:bodyPr>
            <a:normAutofit fontScale="77500" lnSpcReduction="20000"/>
          </a:bodyPr>
          <a:lstStyle/>
          <a:p>
            <a:r>
              <a:rPr lang="en-US" dirty="0"/>
              <a:t>Discover open-source Actions across multiple domains</a:t>
            </a:r>
          </a:p>
          <a:p>
            <a:r>
              <a:rPr lang="en-US" dirty="0"/>
              <a:t>&gt; 10,000 Actions (and counting)</a:t>
            </a:r>
          </a:p>
          <a:p>
            <a:r>
              <a:rPr lang="en-US" dirty="0"/>
              <a:t>Verified creators </a:t>
            </a:r>
          </a:p>
          <a:p>
            <a:r>
              <a:rPr lang="en-US" dirty="0"/>
              <a:t>Reference these Actions directly in your workflow</a:t>
            </a:r>
          </a:p>
          <a:p>
            <a:r>
              <a:rPr lang="en-US" dirty="0"/>
              <a:t>Integrated into the GitHub editor</a:t>
            </a:r>
          </a:p>
        </p:txBody>
      </p:sp>
      <p:pic>
        <p:nvPicPr>
          <p:cNvPr id="5" name="Google Shape;385;p65">
            <a:extLst>
              <a:ext uri="{FF2B5EF4-FFF2-40B4-BE49-F238E27FC236}">
                <a16:creationId xmlns:a16="http://schemas.microsoft.com/office/drawing/2014/main" id="{00A8C24A-8EBE-49F9-9D53-825D30182E7F}"/>
              </a:ext>
            </a:extLst>
          </p:cNvPr>
          <p:cNvPicPr preferRelativeResize="0">
            <a:picLocks noChangeAspect="1"/>
          </p:cNvPicPr>
          <p:nvPr/>
        </p:nvPicPr>
        <p:blipFill>
          <a:blip r:embed="rId3">
            <a:alphaModFix/>
          </a:blip>
          <a:stretch>
            <a:fillRect/>
          </a:stretch>
        </p:blipFill>
        <p:spPr>
          <a:xfrm>
            <a:off x="6841576" y="7662135"/>
            <a:ext cx="810876" cy="677730"/>
          </a:xfrm>
          <a:prstGeom prst="rect">
            <a:avLst/>
          </a:prstGeom>
          <a:noFill/>
          <a:ln>
            <a:noFill/>
          </a:ln>
        </p:spPr>
      </p:pic>
      <p:pic>
        <p:nvPicPr>
          <p:cNvPr id="6" name="Google Shape;384;p65">
            <a:extLst>
              <a:ext uri="{FF2B5EF4-FFF2-40B4-BE49-F238E27FC236}">
                <a16:creationId xmlns:a16="http://schemas.microsoft.com/office/drawing/2014/main" id="{A46CEDD2-2038-4490-8CFB-43CC5C65E8AE}"/>
              </a:ext>
            </a:extLst>
          </p:cNvPr>
          <p:cNvPicPr preferRelativeResize="0"/>
          <p:nvPr/>
        </p:nvPicPr>
        <p:blipFill>
          <a:blip r:embed="rId4">
            <a:alphaModFix/>
          </a:blip>
          <a:stretch>
            <a:fillRect/>
          </a:stretch>
        </p:blipFill>
        <p:spPr>
          <a:xfrm>
            <a:off x="12488779" y="0"/>
            <a:ext cx="11895221" cy="13715999"/>
          </a:xfrm>
          <a:prstGeom prst="rect">
            <a:avLst/>
          </a:prstGeom>
          <a:noFill/>
          <a:ln>
            <a:noFill/>
          </a:ln>
        </p:spPr>
      </p:pic>
    </p:spTree>
    <p:extLst>
      <p:ext uri="{BB962C8B-B14F-4D97-AF65-F5344CB8AC3E}">
        <p14:creationId xmlns:p14="http://schemas.microsoft.com/office/powerpoint/2010/main" val="41984145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E976-B07D-438D-9008-C71E03273040}"/>
              </a:ext>
            </a:extLst>
          </p:cNvPr>
          <p:cNvSpPr>
            <a:spLocks noGrp="1"/>
          </p:cNvSpPr>
          <p:nvPr>
            <p:ph type="title"/>
          </p:nvPr>
        </p:nvSpPr>
        <p:spPr>
          <a:xfrm>
            <a:off x="812800" y="762000"/>
            <a:ext cx="21844000" cy="2032000"/>
          </a:xfrm>
        </p:spPr>
        <p:txBody>
          <a:bodyPr/>
          <a:lstStyle/>
          <a:p>
            <a:r>
              <a:rPr lang="en-US" sz="8800" dirty="0"/>
              <a:t>Writing your own Actions</a:t>
            </a:r>
          </a:p>
        </p:txBody>
      </p:sp>
      <p:sp>
        <p:nvSpPr>
          <p:cNvPr id="3" name="Text Placeholder 2">
            <a:extLst>
              <a:ext uri="{FF2B5EF4-FFF2-40B4-BE49-F238E27FC236}">
                <a16:creationId xmlns:a16="http://schemas.microsoft.com/office/drawing/2014/main" id="{49F4466E-B6F3-4F16-903A-98ED51AAF284}"/>
              </a:ext>
            </a:extLst>
          </p:cNvPr>
          <p:cNvSpPr>
            <a:spLocks noGrp="1"/>
          </p:cNvSpPr>
          <p:nvPr>
            <p:ph type="body" sz="half" idx="1"/>
          </p:nvPr>
        </p:nvSpPr>
        <p:spPr/>
        <p:txBody>
          <a:bodyPr>
            <a:normAutofit fontScale="55000" lnSpcReduction="20000"/>
          </a:bodyPr>
          <a:lstStyle/>
          <a:p>
            <a:r>
              <a:rPr lang="en-US" dirty="0"/>
              <a:t>3 types of Actions</a:t>
            </a:r>
          </a:p>
          <a:p>
            <a:pPr lvl="1"/>
            <a:r>
              <a:rPr lang="en-US" dirty="0"/>
              <a:t>JavaScript</a:t>
            </a:r>
          </a:p>
          <a:p>
            <a:pPr lvl="1"/>
            <a:r>
              <a:rPr lang="en-US" dirty="0"/>
              <a:t>Docker</a:t>
            </a:r>
          </a:p>
          <a:p>
            <a:pPr lvl="1"/>
            <a:r>
              <a:rPr lang="en-US" dirty="0"/>
              <a:t>Composite</a:t>
            </a:r>
          </a:p>
          <a:p>
            <a:r>
              <a:rPr lang="en-US" dirty="0"/>
              <a:t>Metadata defined in </a:t>
            </a:r>
            <a:r>
              <a:rPr lang="en-US" dirty="0" err="1">
                <a:latin typeface="Courier New" panose="02070309020205020404" pitchFamily="49" charset="0"/>
                <a:cs typeface="Courier New" panose="02070309020205020404" pitchFamily="49" charset="0"/>
              </a:rPr>
              <a:t>action.yml</a:t>
            </a:r>
            <a:r>
              <a:rPr lang="en-US" dirty="0"/>
              <a:t> file</a:t>
            </a:r>
          </a:p>
          <a:p>
            <a:pPr lvl="1"/>
            <a:r>
              <a:rPr lang="en-US" dirty="0"/>
              <a:t>Inputs</a:t>
            </a:r>
          </a:p>
          <a:p>
            <a:pPr lvl="1"/>
            <a:r>
              <a:rPr lang="en-US" dirty="0"/>
              <a:t>Outputs</a:t>
            </a:r>
          </a:p>
          <a:p>
            <a:pPr lvl="1"/>
            <a:r>
              <a:rPr lang="en-US" dirty="0"/>
              <a:t>Branding</a:t>
            </a:r>
          </a:p>
          <a:p>
            <a:pPr lvl="1"/>
            <a:r>
              <a:rPr lang="en-US" dirty="0"/>
              <a:t>Pre/Post Scripts</a:t>
            </a:r>
          </a:p>
        </p:txBody>
      </p:sp>
      <p:sp>
        <p:nvSpPr>
          <p:cNvPr id="5" name="Google Shape;530;p86">
            <a:extLst>
              <a:ext uri="{FF2B5EF4-FFF2-40B4-BE49-F238E27FC236}">
                <a16:creationId xmlns:a16="http://schemas.microsoft.com/office/drawing/2014/main" id="{4245C6A9-405C-4260-9F26-13D7AC677B61}"/>
              </a:ext>
            </a:extLst>
          </p:cNvPr>
          <p:cNvSpPr>
            <a:spLocks noChangeAspect="1"/>
          </p:cNvSpPr>
          <p:nvPr/>
        </p:nvSpPr>
        <p:spPr>
          <a:xfrm>
            <a:off x="13829939" y="1327313"/>
            <a:ext cx="10327866" cy="901374"/>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400" b="1" dirty="0">
                <a:solidFill>
                  <a:srgbClr val="3D85C6"/>
                </a:solidFill>
                <a:latin typeface="Courier New"/>
                <a:ea typeface="Courier New"/>
                <a:cs typeface="Courier New"/>
                <a:sym typeface="Courier New"/>
              </a:rPr>
              <a:t>./path/to/action/</a:t>
            </a:r>
            <a:r>
              <a:rPr lang="en" sz="4400" b="1" dirty="0">
                <a:latin typeface="Courier New"/>
                <a:ea typeface="Courier New"/>
                <a:cs typeface="Courier New"/>
                <a:sym typeface="Courier New"/>
              </a:rPr>
              <a:t>action.yml</a:t>
            </a:r>
            <a:endParaRPr sz="4400" b="1" dirty="0">
              <a:latin typeface="Courier New"/>
              <a:ea typeface="Courier New"/>
              <a:cs typeface="Courier New"/>
              <a:sym typeface="Courier New"/>
            </a:endParaRPr>
          </a:p>
        </p:txBody>
      </p:sp>
      <p:sp>
        <p:nvSpPr>
          <p:cNvPr id="6" name="Google Shape;527;p86">
            <a:extLst>
              <a:ext uri="{FF2B5EF4-FFF2-40B4-BE49-F238E27FC236}">
                <a16:creationId xmlns:a16="http://schemas.microsoft.com/office/drawing/2014/main" id="{9A4F5848-D493-4076-BE77-E7C216D33DEF}"/>
              </a:ext>
            </a:extLst>
          </p:cNvPr>
          <p:cNvSpPr txBox="1"/>
          <p:nvPr/>
        </p:nvSpPr>
        <p:spPr>
          <a:xfrm>
            <a:off x="13829939" y="2794000"/>
            <a:ext cx="10160000" cy="10590561"/>
          </a:xfrm>
          <a:prstGeom prst="rect">
            <a:avLst/>
          </a:prstGeom>
          <a:solidFill>
            <a:schemeClr val="bg1"/>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name:</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Hello Action”</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Greet someone”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author:</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octocat@github.com”</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inputs: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MY_NAME:</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Who to greet”</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required:</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true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default:</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World”</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outputs: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GREETING:</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Full greeting”</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runs: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using:</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docker”</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image:</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Dockerfile”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branding:</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icon: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mic”</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color:</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purple”</a:t>
            </a:r>
            <a:endParaRPr sz="2800" b="1" dirty="0">
              <a:solidFill>
                <a:schemeClr val="dk2"/>
              </a:solidFill>
              <a:latin typeface="Courier New"/>
              <a:ea typeface="Courier New"/>
              <a:cs typeface="Courier New"/>
              <a:sym typeface="Courier New"/>
            </a:endParaRPr>
          </a:p>
        </p:txBody>
      </p:sp>
    </p:spTree>
    <p:extLst>
      <p:ext uri="{BB962C8B-B14F-4D97-AF65-F5344CB8AC3E}">
        <p14:creationId xmlns:p14="http://schemas.microsoft.com/office/powerpoint/2010/main" val="290732993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17B089-6F81-490D-B7A8-615CD5FE023C}"/>
              </a:ext>
            </a:extLst>
          </p:cNvPr>
          <p:cNvSpPr>
            <a:spLocks noGrp="1"/>
          </p:cNvSpPr>
          <p:nvPr>
            <p:ph type="title"/>
          </p:nvPr>
        </p:nvSpPr>
        <p:spPr/>
        <p:txBody>
          <a:bodyPr/>
          <a:lstStyle/>
          <a:p>
            <a:r>
              <a:rPr lang="en-US" dirty="0"/>
              <a:t>Links you should have open</a:t>
            </a:r>
          </a:p>
        </p:txBody>
      </p:sp>
      <p:sp>
        <p:nvSpPr>
          <p:cNvPr id="6" name="Text Placeholder 5">
            <a:extLst>
              <a:ext uri="{FF2B5EF4-FFF2-40B4-BE49-F238E27FC236}">
                <a16:creationId xmlns:a16="http://schemas.microsoft.com/office/drawing/2014/main" id="{997A8896-841E-41E2-80CF-52D041A1DA1F}"/>
              </a:ext>
            </a:extLst>
          </p:cNvPr>
          <p:cNvSpPr>
            <a:spLocks noGrp="1"/>
          </p:cNvSpPr>
          <p:nvPr>
            <p:ph type="body" idx="1"/>
          </p:nvPr>
        </p:nvSpPr>
        <p:spPr/>
        <p:txBody>
          <a:bodyPr/>
          <a:lstStyle/>
          <a:p>
            <a:pPr marL="0" indent="0">
              <a:buNone/>
            </a:pPr>
            <a:r>
              <a:rPr lang="en-US" dirty="0"/>
              <a:t>(When building your workflows)</a:t>
            </a:r>
          </a:p>
          <a:p>
            <a:r>
              <a:rPr lang="en-US" dirty="0">
                <a:hlinkClick r:id="rId3"/>
              </a:rPr>
              <a:t>Workflow syntax for GitHub Actions - GitHub Docs</a:t>
            </a:r>
            <a:endParaRPr lang="en-US" dirty="0"/>
          </a:p>
          <a:p>
            <a:r>
              <a:rPr lang="en-US" dirty="0">
                <a:hlinkClick r:id="rId4"/>
              </a:rPr>
              <a:t>Contexts - GitHub Docs</a:t>
            </a:r>
            <a:endParaRPr lang="en-US" dirty="0"/>
          </a:p>
          <a:p>
            <a:r>
              <a:rPr lang="en-US" dirty="0">
                <a:hlinkClick r:id="rId5"/>
              </a:rPr>
              <a:t>Environment variables - GitHub Docs</a:t>
            </a:r>
            <a:endParaRPr lang="en-US" dirty="0"/>
          </a:p>
          <a:p>
            <a:r>
              <a:rPr lang="en-US" dirty="0">
                <a:hlinkClick r:id="rId6"/>
              </a:rPr>
              <a:t>Events that trigger workflows - GitHub Docs</a:t>
            </a:r>
            <a:endParaRPr lang="en-US" dirty="0"/>
          </a:p>
        </p:txBody>
      </p:sp>
    </p:spTree>
    <p:extLst>
      <p:ext uri="{BB962C8B-B14F-4D97-AF65-F5344CB8AC3E}">
        <p14:creationId xmlns:p14="http://schemas.microsoft.com/office/powerpoint/2010/main" val="398056793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That’s enough to get us started…</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p:txBody>
          <a:bodyPr>
            <a:normAutofit/>
          </a:bodyPr>
          <a:lstStyle/>
          <a:p>
            <a:pPr marL="0" indent="0">
              <a:buNone/>
            </a:pPr>
            <a:r>
              <a:rPr lang="en-US" sz="16600" b="1" dirty="0"/>
              <a:t>Demos</a:t>
            </a:r>
          </a:p>
        </p:txBody>
      </p:sp>
      <p:sp>
        <p:nvSpPr>
          <p:cNvPr id="4" name="Text Placeholder 3">
            <a:extLst>
              <a:ext uri="{FF2B5EF4-FFF2-40B4-BE49-F238E27FC236}">
                <a16:creationId xmlns:a16="http://schemas.microsoft.com/office/drawing/2014/main" id="{0B42EA48-30C7-4222-866C-C58C346089C7}"/>
              </a:ext>
            </a:extLst>
          </p:cNvPr>
          <p:cNvSpPr>
            <a:spLocks noGrp="1"/>
          </p:cNvSpPr>
          <p:nvPr>
            <p:ph type="body" sz="half" idx="21"/>
          </p:nvPr>
        </p:nvSpPr>
        <p:spPr>
          <a:xfrm>
            <a:off x="12014790" y="3556000"/>
            <a:ext cx="12163647" cy="8890000"/>
          </a:xfrm>
        </p:spPr>
        <p:txBody>
          <a:bodyPr/>
          <a:lstStyle/>
          <a:p>
            <a:r>
              <a:rPr lang="en-US" dirty="0"/>
              <a:t>Hello, World (of course)</a:t>
            </a:r>
          </a:p>
          <a:p>
            <a:r>
              <a:rPr lang="en-US" dirty="0"/>
              <a:t>Hello, World (</a:t>
            </a:r>
            <a:r>
              <a:rPr lang="en-US" b="1" dirty="0"/>
              <a:t>Matrix-style</a:t>
            </a:r>
            <a:r>
              <a:rPr lang="en-US" dirty="0"/>
              <a:t>)</a:t>
            </a:r>
          </a:p>
          <a:p>
            <a:r>
              <a:rPr lang="en-US" dirty="0"/>
              <a:t>Everyone gets a </a:t>
            </a:r>
            <a:r>
              <a:rPr lang="en-US" b="1" dirty="0"/>
              <a:t>job</a:t>
            </a:r>
          </a:p>
          <a:p>
            <a:r>
              <a:rPr lang="en-US" b="1" dirty="0"/>
              <a:t>Context</a:t>
            </a:r>
            <a:r>
              <a:rPr lang="en-US" dirty="0"/>
              <a:t> can be important</a:t>
            </a:r>
          </a:p>
        </p:txBody>
      </p:sp>
    </p:spTree>
    <p:extLst>
      <p:ext uri="{BB962C8B-B14F-4D97-AF65-F5344CB8AC3E}">
        <p14:creationId xmlns:p14="http://schemas.microsoft.com/office/powerpoint/2010/main" val="171507245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Ok, let’s do this for reals…</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p:txBody>
          <a:bodyPr/>
          <a:lstStyle/>
          <a:p>
            <a:r>
              <a:rPr lang="en-US" dirty="0"/>
              <a:t>.NET Core MVC App</a:t>
            </a:r>
          </a:p>
          <a:p>
            <a:r>
              <a:rPr lang="en-US" dirty="0"/>
              <a:t>On PR, will execute build/test to verify clean code</a:t>
            </a:r>
          </a:p>
        </p:txBody>
      </p:sp>
      <p:sp>
        <p:nvSpPr>
          <p:cNvPr id="4" name="Text Placeholder 3">
            <a:extLst>
              <a:ext uri="{FF2B5EF4-FFF2-40B4-BE49-F238E27FC236}">
                <a16:creationId xmlns:a16="http://schemas.microsoft.com/office/drawing/2014/main" id="{0B42EA48-30C7-4222-866C-C58C346089C7}"/>
              </a:ext>
            </a:extLst>
          </p:cNvPr>
          <p:cNvSpPr>
            <a:spLocks noGrp="1"/>
          </p:cNvSpPr>
          <p:nvPr>
            <p:ph type="body" sz="half" idx="21"/>
          </p:nvPr>
        </p:nvSpPr>
        <p:spPr/>
        <p:txBody>
          <a:bodyPr/>
          <a:lstStyle/>
          <a:p>
            <a:r>
              <a:rPr lang="en-US" dirty="0"/>
              <a:t>On Push to Main:</a:t>
            </a:r>
          </a:p>
          <a:p>
            <a:pPr lvl="1"/>
            <a:r>
              <a:rPr lang="en-US" dirty="0">
                <a:solidFill>
                  <a:schemeClr val="bg1"/>
                </a:solidFill>
              </a:rPr>
              <a:t>Build app</a:t>
            </a:r>
          </a:p>
          <a:p>
            <a:pPr lvl="1"/>
            <a:r>
              <a:rPr lang="en-US" dirty="0">
                <a:solidFill>
                  <a:schemeClr val="bg1"/>
                </a:solidFill>
              </a:rPr>
              <a:t>Deploy to DEV and QA at the same time</a:t>
            </a:r>
          </a:p>
          <a:p>
            <a:pPr lvl="1"/>
            <a:r>
              <a:rPr lang="en-US" dirty="0">
                <a:solidFill>
                  <a:schemeClr val="bg1"/>
                </a:solidFill>
              </a:rPr>
              <a:t>Manual approval to PROD</a:t>
            </a:r>
          </a:p>
        </p:txBody>
      </p:sp>
    </p:spTree>
    <p:extLst>
      <p:ext uri="{BB962C8B-B14F-4D97-AF65-F5344CB8AC3E}">
        <p14:creationId xmlns:p14="http://schemas.microsoft.com/office/powerpoint/2010/main" val="300047693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Now let’s have a little fun….</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a:xfrm>
            <a:off x="1269999" y="3556000"/>
            <a:ext cx="22215643" cy="8890000"/>
          </a:xfrm>
        </p:spPr>
        <p:txBody>
          <a:bodyPr/>
          <a:lstStyle/>
          <a:p>
            <a:r>
              <a:rPr lang="en-US" sz="6000" dirty="0"/>
              <a:t>Remember:</a:t>
            </a:r>
          </a:p>
          <a:p>
            <a:pPr lvl="1"/>
            <a:r>
              <a:rPr lang="en-US" sz="6000" dirty="0"/>
              <a:t>https://github.com/mickeygoussetorg/intro-to-github-actions-talk</a:t>
            </a:r>
            <a:br>
              <a:rPr lang="en-US" dirty="0"/>
            </a:br>
            <a:endParaRPr lang="en-US" dirty="0"/>
          </a:p>
          <a:p>
            <a:r>
              <a:rPr lang="en-US" dirty="0"/>
              <a:t>Go star the repo and let’s see what happens</a:t>
            </a:r>
          </a:p>
          <a:p>
            <a:endParaRPr lang="en-US" dirty="0"/>
          </a:p>
        </p:txBody>
      </p:sp>
    </p:spTree>
    <p:extLst>
      <p:ext uri="{BB962C8B-B14F-4D97-AF65-F5344CB8AC3E}">
        <p14:creationId xmlns:p14="http://schemas.microsoft.com/office/powerpoint/2010/main" val="237038532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CE79-E90E-48FF-9E1D-AF309714AD9C}"/>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94BF6438-C7EC-48CE-A276-7A54043F6593}"/>
              </a:ext>
            </a:extLst>
          </p:cNvPr>
          <p:cNvSpPr>
            <a:spLocks noGrp="1"/>
          </p:cNvSpPr>
          <p:nvPr>
            <p:ph type="body" sz="half" idx="1"/>
          </p:nvPr>
        </p:nvSpPr>
        <p:spPr>
          <a:xfrm>
            <a:off x="1270000" y="3556000"/>
            <a:ext cx="22176154" cy="8890000"/>
          </a:xfrm>
        </p:spPr>
        <p:txBody>
          <a:bodyPr/>
          <a:lstStyle/>
          <a:p>
            <a:r>
              <a:rPr lang="en-US" dirty="0"/>
              <a:t>https://github.com/sdras/awesome-actions</a:t>
            </a:r>
          </a:p>
          <a:p>
            <a:r>
              <a:rPr lang="en-US" dirty="0"/>
              <a:t>https://docs.github.com/en/actions/reference</a:t>
            </a:r>
          </a:p>
          <a:p>
            <a:r>
              <a:rPr lang="en-US" dirty="0"/>
              <a:t>https://github.com/mobile/</a:t>
            </a:r>
          </a:p>
          <a:p>
            <a:pPr marL="0" indent="0">
              <a:buNone/>
            </a:pPr>
            <a:endParaRPr lang="en-US" dirty="0"/>
          </a:p>
        </p:txBody>
      </p:sp>
    </p:spTree>
    <p:extLst>
      <p:ext uri="{BB962C8B-B14F-4D97-AF65-F5344CB8AC3E}">
        <p14:creationId xmlns:p14="http://schemas.microsoft.com/office/powerpoint/2010/main" val="159779533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Q&amp;A"/>
          <p:cNvSpPr txBox="1"/>
          <p:nvPr/>
        </p:nvSpPr>
        <p:spPr>
          <a:xfrm>
            <a:off x="14884273" y="1090571"/>
            <a:ext cx="8443560" cy="3164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400" i="1">
                <a:solidFill>
                  <a:srgbClr val="D1D5DA"/>
                </a:solidFill>
                <a:latin typeface="Helvetica Neue"/>
                <a:ea typeface="Helvetica Neue"/>
                <a:cs typeface="Helvetica Neue"/>
                <a:sym typeface="Helvetica Neue"/>
              </a:defRPr>
            </a:lvl1pPr>
          </a:lstStyle>
          <a:p>
            <a:r>
              <a:rPr sz="19900" dirty="0"/>
              <a:t>Q&amp;A</a:t>
            </a:r>
          </a:p>
        </p:txBody>
      </p:sp>
      <p:sp>
        <p:nvSpPr>
          <p:cNvPr id="3" name="Q&amp;A">
            <a:extLst>
              <a:ext uri="{FF2B5EF4-FFF2-40B4-BE49-F238E27FC236}">
                <a16:creationId xmlns:a16="http://schemas.microsoft.com/office/drawing/2014/main" id="{93694AB2-826F-4981-B717-5B8B26461713}"/>
              </a:ext>
            </a:extLst>
          </p:cNvPr>
          <p:cNvSpPr txBox="1"/>
          <p:nvPr/>
        </p:nvSpPr>
        <p:spPr>
          <a:xfrm>
            <a:off x="253873" y="8198092"/>
            <a:ext cx="9010443" cy="2872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400" i="1">
                <a:solidFill>
                  <a:srgbClr val="D1D5DA"/>
                </a:solidFill>
                <a:latin typeface="Helvetica Neue"/>
                <a:ea typeface="Helvetica Neue"/>
                <a:cs typeface="Helvetica Neue"/>
                <a:sym typeface="Helvetica Neue"/>
              </a:defRPr>
            </a:lvl1pPr>
          </a:lstStyle>
          <a:p>
            <a:pPr algn="l"/>
            <a:r>
              <a:rPr lang="en-US" sz="3600" dirty="0"/>
              <a:t>Daniel Redman</a:t>
            </a:r>
          </a:p>
          <a:p>
            <a:pPr algn="l"/>
            <a:endParaRPr lang="en-US" sz="3600" dirty="0"/>
          </a:p>
          <a:p>
            <a:pPr algn="l"/>
            <a:r>
              <a:rPr lang="en-US" sz="3600" dirty="0"/>
              <a:t>https://github.com/djredman99</a:t>
            </a:r>
          </a:p>
          <a:p>
            <a:pPr algn="l"/>
            <a:endParaRPr lang="en-US" sz="3600" dirty="0"/>
          </a:p>
          <a:p>
            <a:pPr algn="l"/>
            <a:r>
              <a:rPr lang="en-US" sz="3600" dirty="0"/>
              <a:t>Email: djredman99@github.com</a:t>
            </a:r>
            <a:endParaRPr sz="3600" dirty="0"/>
          </a:p>
        </p:txBody>
      </p:sp>
      <p:pic>
        <p:nvPicPr>
          <p:cNvPr id="4" name="Picture 3" descr="A picture containing person, person, indoor, green&#10;&#10;Description automatically generated">
            <a:extLst>
              <a:ext uri="{FF2B5EF4-FFF2-40B4-BE49-F238E27FC236}">
                <a16:creationId xmlns:a16="http://schemas.microsoft.com/office/drawing/2014/main" id="{1E2975BE-23FF-4D9A-A5CC-FD0C5FE8A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73" y="385010"/>
            <a:ext cx="5152384" cy="68580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Before we begin…..</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a:xfrm>
            <a:off x="1269999" y="3556000"/>
            <a:ext cx="22215643" cy="8890000"/>
          </a:xfrm>
        </p:spPr>
        <p:txBody>
          <a:bodyPr>
            <a:normAutofit/>
          </a:bodyPr>
          <a:lstStyle/>
          <a:p>
            <a:r>
              <a:rPr lang="en-US" sz="6000" dirty="0"/>
              <a:t>GitHub mobile app:</a:t>
            </a:r>
          </a:p>
          <a:p>
            <a:pPr lvl="1"/>
            <a:r>
              <a:rPr lang="en-US" sz="6000" dirty="0"/>
              <a:t>https://github.com/mobile/</a:t>
            </a:r>
            <a:br>
              <a:rPr lang="en-US" sz="6000" dirty="0"/>
            </a:br>
            <a:endParaRPr lang="en-US" sz="6000" dirty="0"/>
          </a:p>
          <a:p>
            <a:r>
              <a:rPr lang="en-US" sz="6000" dirty="0"/>
              <a:t>Navigate to this repo</a:t>
            </a:r>
          </a:p>
          <a:p>
            <a:pPr lvl="1"/>
            <a:r>
              <a:rPr lang="en-US" sz="6000" dirty="0"/>
              <a:t>https://github.com/mickeygoussetorg/intro-to-github-actions-talk</a:t>
            </a:r>
            <a:br>
              <a:rPr lang="en-US" dirty="0"/>
            </a:br>
            <a:endParaRPr lang="en-US" dirty="0"/>
          </a:p>
        </p:txBody>
      </p:sp>
    </p:spTree>
    <p:extLst>
      <p:ext uri="{BB962C8B-B14F-4D97-AF65-F5344CB8AC3E}">
        <p14:creationId xmlns:p14="http://schemas.microsoft.com/office/powerpoint/2010/main" val="18519806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1"/>
        <p:cNvGrpSpPr/>
        <p:nvPr/>
      </p:nvGrpSpPr>
      <p:grpSpPr>
        <a:xfrm>
          <a:off x="0" y="0"/>
          <a:ext cx="0" cy="0"/>
          <a:chOff x="0" y="0"/>
          <a:chExt cx="0" cy="0"/>
        </a:xfrm>
      </p:grpSpPr>
      <p:sp>
        <p:nvSpPr>
          <p:cNvPr id="4142" name="Google Shape;4142;p939"/>
          <p:cNvSpPr/>
          <p:nvPr/>
        </p:nvSpPr>
        <p:spPr>
          <a:xfrm>
            <a:off x="12885437" y="9490189"/>
            <a:ext cx="9383200" cy="3907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43" name="Google Shape;4143;p939"/>
          <p:cNvSpPr txBox="1"/>
          <p:nvPr/>
        </p:nvSpPr>
        <p:spPr>
          <a:xfrm>
            <a:off x="13273824" y="9070789"/>
            <a:ext cx="8606400" cy="635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Largest DevOps ecosystem</a:t>
            </a:r>
            <a:endParaRPr sz="1067">
              <a:latin typeface="Arial"/>
              <a:ea typeface="Arial"/>
              <a:cs typeface="Arial"/>
              <a:sym typeface="Arial"/>
            </a:endParaRPr>
          </a:p>
        </p:txBody>
      </p:sp>
      <p:sp>
        <p:nvSpPr>
          <p:cNvPr id="4144" name="Google Shape;4144;p939"/>
          <p:cNvSpPr/>
          <p:nvPr/>
        </p:nvSpPr>
        <p:spPr>
          <a:xfrm>
            <a:off x="1818496" y="9496323"/>
            <a:ext cx="9383200" cy="3907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45" name="Google Shape;4145;p939"/>
          <p:cNvSpPr/>
          <p:nvPr/>
        </p:nvSpPr>
        <p:spPr>
          <a:xfrm>
            <a:off x="1285200" y="424856"/>
            <a:ext cx="21813600" cy="3800000"/>
          </a:xfrm>
          <a:prstGeom prst="roundRect">
            <a:avLst>
              <a:gd name="adj" fmla="val 15000"/>
            </a:avLst>
          </a:prstGeom>
          <a:solidFill>
            <a:srgbClr val="FFFFFF">
              <a:alpha val="9410"/>
            </a:srgbClr>
          </a:solidFill>
          <a:ln>
            <a:noFill/>
          </a:ln>
        </p:spPr>
        <p:txBody>
          <a:bodyPr spcFirstLastPara="1" wrap="square" lIns="0" tIns="0" rIns="0" bIns="0" anchor="t" anchorCtr="0">
            <a:noAutofit/>
          </a:bodyPr>
          <a:lstStyle/>
          <a:p>
            <a:pPr algn="l" defTabSz="2438430" hangingPunct="1">
              <a:buClr>
                <a:srgbClr val="000000"/>
              </a:buClr>
              <a:buSzPts val="1400"/>
            </a:pPr>
            <a:endParaRPr sz="3733">
              <a:latin typeface="Arial"/>
              <a:ea typeface="Arial"/>
              <a:cs typeface="Arial"/>
              <a:sym typeface="Arial"/>
            </a:endParaRPr>
          </a:p>
        </p:txBody>
      </p:sp>
      <p:sp>
        <p:nvSpPr>
          <p:cNvPr id="4146" name="Google Shape;4146;p939"/>
          <p:cNvSpPr txBox="1"/>
          <p:nvPr/>
        </p:nvSpPr>
        <p:spPr>
          <a:xfrm>
            <a:off x="1285200" y="766000"/>
            <a:ext cx="21813600" cy="977600"/>
          </a:xfrm>
          <a:prstGeom prst="rect">
            <a:avLst/>
          </a:prstGeom>
          <a:noFill/>
          <a:ln>
            <a:noFill/>
          </a:ln>
        </p:spPr>
        <p:txBody>
          <a:bodyPr spcFirstLastPara="1" wrap="square" lIns="0" tIns="0" rIns="0" bIns="0" anchor="t" anchorCtr="0">
            <a:noAutofit/>
          </a:bodyPr>
          <a:lstStyle/>
          <a:p>
            <a:pPr defTabSz="2438430" hangingPunct="1">
              <a:buClr>
                <a:srgbClr val="FFFFFF"/>
              </a:buClr>
              <a:buSzPts val="2400"/>
            </a:pPr>
            <a:r>
              <a:rPr lang="en" sz="6400" b="1">
                <a:solidFill>
                  <a:srgbClr val="FFFFFF"/>
                </a:solidFill>
                <a:latin typeface="Helvetica Neue"/>
                <a:ea typeface="Helvetica Neue"/>
                <a:cs typeface="Helvetica Neue"/>
                <a:sym typeface="Helvetica Neue"/>
              </a:rPr>
              <a:t>GitHub is the largest developer platform on Earth</a:t>
            </a:r>
            <a:endParaRPr sz="1333">
              <a:latin typeface="Arial"/>
              <a:ea typeface="Arial"/>
              <a:cs typeface="Arial"/>
              <a:sym typeface="Arial"/>
            </a:endParaRPr>
          </a:p>
        </p:txBody>
      </p:sp>
      <p:sp>
        <p:nvSpPr>
          <p:cNvPr id="4147" name="Google Shape;4147;p939"/>
          <p:cNvSpPr txBox="1"/>
          <p:nvPr/>
        </p:nvSpPr>
        <p:spPr>
          <a:xfrm>
            <a:off x="1976435" y="2931528"/>
            <a:ext cx="1976000" cy="3936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Developers</a:t>
            </a:r>
            <a:endParaRPr sz="1333">
              <a:latin typeface="Arial"/>
              <a:ea typeface="Arial"/>
              <a:cs typeface="Arial"/>
              <a:sym typeface="Arial"/>
            </a:endParaRPr>
          </a:p>
        </p:txBody>
      </p:sp>
      <p:sp>
        <p:nvSpPr>
          <p:cNvPr id="4148" name="Google Shape;4148;p939"/>
          <p:cNvSpPr txBox="1"/>
          <p:nvPr/>
        </p:nvSpPr>
        <p:spPr>
          <a:xfrm>
            <a:off x="5117173" y="2946723"/>
            <a:ext cx="29488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Private and public</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repositories</a:t>
            </a:r>
            <a:endParaRPr sz="1333">
              <a:latin typeface="Arial"/>
              <a:ea typeface="Arial"/>
              <a:cs typeface="Arial"/>
              <a:sym typeface="Arial"/>
            </a:endParaRPr>
          </a:p>
        </p:txBody>
      </p:sp>
      <p:sp>
        <p:nvSpPr>
          <p:cNvPr id="4149" name="Google Shape;4149;p939"/>
          <p:cNvSpPr txBox="1"/>
          <p:nvPr/>
        </p:nvSpPr>
        <p:spPr>
          <a:xfrm>
            <a:off x="9193531" y="2946723"/>
            <a:ext cx="27400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Top open source</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communities</a:t>
            </a:r>
            <a:endParaRPr sz="1333">
              <a:latin typeface="Arial"/>
              <a:ea typeface="Arial"/>
              <a:cs typeface="Arial"/>
              <a:sym typeface="Arial"/>
            </a:endParaRPr>
          </a:p>
        </p:txBody>
      </p:sp>
      <p:sp>
        <p:nvSpPr>
          <p:cNvPr id="4150" name="Google Shape;4150;p939"/>
          <p:cNvSpPr txBox="1"/>
          <p:nvPr/>
        </p:nvSpPr>
        <p:spPr>
          <a:xfrm>
            <a:off x="13109035" y="2946723"/>
            <a:ext cx="22688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Contributions</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per year</a:t>
            </a:r>
            <a:endParaRPr sz="1333">
              <a:latin typeface="Arial"/>
              <a:ea typeface="Arial"/>
              <a:cs typeface="Arial"/>
              <a:sym typeface="Arial"/>
            </a:endParaRPr>
          </a:p>
        </p:txBody>
      </p:sp>
      <p:sp>
        <p:nvSpPr>
          <p:cNvPr id="4151" name="Google Shape;4151;p939"/>
          <p:cNvSpPr txBox="1"/>
          <p:nvPr/>
        </p:nvSpPr>
        <p:spPr>
          <a:xfrm>
            <a:off x="16740136" y="2931528"/>
            <a:ext cx="2499200" cy="3936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Organizations</a:t>
            </a:r>
            <a:endParaRPr sz="1333">
              <a:latin typeface="Arial"/>
              <a:ea typeface="Arial"/>
              <a:cs typeface="Arial"/>
              <a:sym typeface="Arial"/>
            </a:endParaRPr>
          </a:p>
        </p:txBody>
      </p:sp>
      <p:sp>
        <p:nvSpPr>
          <p:cNvPr id="4152" name="Google Shape;4152;p939"/>
          <p:cNvSpPr txBox="1"/>
          <p:nvPr/>
        </p:nvSpPr>
        <p:spPr>
          <a:xfrm>
            <a:off x="20496256" y="2946723"/>
            <a:ext cx="19760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Fortune 500</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companies</a:t>
            </a:r>
            <a:endParaRPr sz="1333">
              <a:latin typeface="Arial"/>
              <a:ea typeface="Arial"/>
              <a:cs typeface="Arial"/>
              <a:sym typeface="Arial"/>
            </a:endParaRPr>
          </a:p>
        </p:txBody>
      </p:sp>
      <p:sp>
        <p:nvSpPr>
          <p:cNvPr id="4153" name="Google Shape;4153;p939"/>
          <p:cNvSpPr txBox="1"/>
          <p:nvPr/>
        </p:nvSpPr>
        <p:spPr>
          <a:xfrm>
            <a:off x="1939235" y="2064128"/>
            <a:ext cx="20504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65M+</a:t>
            </a:r>
            <a:endParaRPr sz="1333" dirty="0">
              <a:latin typeface="Arial"/>
              <a:ea typeface="Arial"/>
              <a:cs typeface="Arial"/>
              <a:sym typeface="Arial"/>
            </a:endParaRPr>
          </a:p>
        </p:txBody>
      </p:sp>
      <p:sp>
        <p:nvSpPr>
          <p:cNvPr id="4154" name="Google Shape;4154;p939"/>
          <p:cNvSpPr txBox="1"/>
          <p:nvPr/>
        </p:nvSpPr>
        <p:spPr>
          <a:xfrm>
            <a:off x="5341845" y="2064128"/>
            <a:ext cx="24992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200M+</a:t>
            </a:r>
            <a:endParaRPr sz="1333" dirty="0">
              <a:latin typeface="Arial"/>
              <a:ea typeface="Arial"/>
              <a:cs typeface="Arial"/>
              <a:sym typeface="Arial"/>
            </a:endParaRPr>
          </a:p>
        </p:txBody>
      </p:sp>
      <p:sp>
        <p:nvSpPr>
          <p:cNvPr id="4155" name="Google Shape;4155;p939"/>
          <p:cNvSpPr txBox="1"/>
          <p:nvPr/>
        </p:nvSpPr>
        <p:spPr>
          <a:xfrm>
            <a:off x="9404851" y="2064128"/>
            <a:ext cx="23176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1,000s</a:t>
            </a:r>
            <a:endParaRPr sz="1333">
              <a:latin typeface="Arial"/>
              <a:ea typeface="Arial"/>
              <a:cs typeface="Arial"/>
              <a:sym typeface="Arial"/>
            </a:endParaRPr>
          </a:p>
        </p:txBody>
      </p:sp>
      <p:sp>
        <p:nvSpPr>
          <p:cNvPr id="4156" name="Google Shape;4156;p939"/>
          <p:cNvSpPr txBox="1"/>
          <p:nvPr/>
        </p:nvSpPr>
        <p:spPr>
          <a:xfrm>
            <a:off x="13458955"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1B+</a:t>
            </a:r>
            <a:endParaRPr sz="1333">
              <a:latin typeface="Arial"/>
              <a:ea typeface="Arial"/>
              <a:cs typeface="Arial"/>
              <a:sym typeface="Arial"/>
            </a:endParaRPr>
          </a:p>
        </p:txBody>
      </p:sp>
      <p:sp>
        <p:nvSpPr>
          <p:cNvPr id="4157" name="Google Shape;4157;p939"/>
          <p:cNvSpPr txBox="1"/>
          <p:nvPr/>
        </p:nvSpPr>
        <p:spPr>
          <a:xfrm>
            <a:off x="17205336"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3M+</a:t>
            </a:r>
            <a:endParaRPr sz="1333">
              <a:latin typeface="Arial"/>
              <a:ea typeface="Arial"/>
              <a:cs typeface="Arial"/>
              <a:sym typeface="Arial"/>
            </a:endParaRPr>
          </a:p>
        </p:txBody>
      </p:sp>
      <p:sp>
        <p:nvSpPr>
          <p:cNvPr id="4158" name="Google Shape;4158;p939"/>
          <p:cNvSpPr txBox="1"/>
          <p:nvPr/>
        </p:nvSpPr>
        <p:spPr>
          <a:xfrm>
            <a:off x="20699859"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72%</a:t>
            </a:r>
            <a:endParaRPr sz="1333" dirty="0">
              <a:latin typeface="Arial"/>
              <a:ea typeface="Arial"/>
              <a:cs typeface="Arial"/>
              <a:sym typeface="Arial"/>
            </a:endParaRPr>
          </a:p>
        </p:txBody>
      </p:sp>
      <p:pic>
        <p:nvPicPr>
          <p:cNvPr id="4159" name="Google Shape;4159;p939" descr="Image result for rapidapi logo"/>
          <p:cNvPicPr preferRelativeResize="0"/>
          <p:nvPr/>
        </p:nvPicPr>
        <p:blipFill rotWithShape="1">
          <a:blip r:embed="rId3">
            <a:alphaModFix/>
          </a:blip>
          <a:srcRect/>
          <a:stretch/>
        </p:blipFill>
        <p:spPr>
          <a:xfrm>
            <a:off x="13235319" y="9934403"/>
            <a:ext cx="2541272" cy="1335381"/>
          </a:xfrm>
          <a:prstGeom prst="rect">
            <a:avLst/>
          </a:prstGeom>
          <a:noFill/>
          <a:ln>
            <a:noFill/>
          </a:ln>
        </p:spPr>
      </p:pic>
      <p:grpSp>
        <p:nvGrpSpPr>
          <p:cNvPr id="4160" name="Google Shape;4160;p939"/>
          <p:cNvGrpSpPr/>
          <p:nvPr/>
        </p:nvGrpSpPr>
        <p:grpSpPr>
          <a:xfrm>
            <a:off x="1818496" y="4452367"/>
            <a:ext cx="9383200" cy="4348467"/>
            <a:chOff x="598075" y="1897900"/>
            <a:chExt cx="3518700" cy="1630675"/>
          </a:xfrm>
        </p:grpSpPr>
        <p:sp>
          <p:nvSpPr>
            <p:cNvPr id="4161" name="Google Shape;4161;p939"/>
            <p:cNvSpPr/>
            <p:nvPr/>
          </p:nvSpPr>
          <p:spPr>
            <a:xfrm>
              <a:off x="598075" y="2063375"/>
              <a:ext cx="3518700" cy="1465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62" name="Google Shape;4162;p939"/>
            <p:cNvSpPr txBox="1"/>
            <p:nvPr/>
          </p:nvSpPr>
          <p:spPr>
            <a:xfrm>
              <a:off x="753696" y="1897900"/>
              <a:ext cx="3227400" cy="238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The most innovative companies</a:t>
              </a:r>
              <a:endParaRPr sz="1067">
                <a:latin typeface="Arial"/>
                <a:ea typeface="Arial"/>
                <a:cs typeface="Arial"/>
                <a:sym typeface="Arial"/>
              </a:endParaRPr>
            </a:p>
          </p:txBody>
        </p:sp>
        <p:grpSp>
          <p:nvGrpSpPr>
            <p:cNvPr id="4163" name="Google Shape;4163;p939"/>
            <p:cNvGrpSpPr/>
            <p:nvPr/>
          </p:nvGrpSpPr>
          <p:grpSpPr>
            <a:xfrm>
              <a:off x="677693" y="2245640"/>
              <a:ext cx="3227445" cy="1259032"/>
              <a:chOff x="363377" y="2260891"/>
              <a:chExt cx="3828978" cy="1493691"/>
            </a:xfrm>
          </p:grpSpPr>
          <p:sp>
            <p:nvSpPr>
              <p:cNvPr id="4164" name="Google Shape;4164;p939"/>
              <p:cNvSpPr/>
              <p:nvPr/>
            </p:nvSpPr>
            <p:spPr>
              <a:xfrm>
                <a:off x="3213100" y="2835096"/>
                <a:ext cx="869100" cy="260100"/>
              </a:xfrm>
              <a:prstGeom prst="rect">
                <a:avLst/>
              </a:prstGeom>
              <a:solidFill>
                <a:srgbClr val="000000"/>
              </a:solidFill>
              <a:ln>
                <a:noFill/>
              </a:ln>
            </p:spPr>
            <p:txBody>
              <a:bodyPr spcFirstLastPara="1" wrap="square" lIns="0" tIns="0" rIns="0" bIns="0" anchor="t" anchorCtr="0">
                <a:noAutofit/>
              </a:bodyPr>
              <a:lstStyle/>
              <a:p>
                <a:pPr algn="l" defTabSz="2438430" hangingPunct="1">
                  <a:buClr>
                    <a:srgbClr val="000000"/>
                  </a:buClr>
                  <a:buSzPts val="1400"/>
                </a:pPr>
                <a:endParaRPr sz="3733">
                  <a:latin typeface="Arial"/>
                  <a:ea typeface="Arial"/>
                  <a:cs typeface="Arial"/>
                  <a:sym typeface="Arial"/>
                </a:endParaRPr>
              </a:p>
            </p:txBody>
          </p:sp>
          <p:pic>
            <p:nvPicPr>
              <p:cNvPr id="4165" name="Google Shape;4165;p939" descr="Image"/>
              <p:cNvPicPr preferRelativeResize="0"/>
              <p:nvPr/>
            </p:nvPicPr>
            <p:blipFill rotWithShape="1">
              <a:blip r:embed="rId4">
                <a:alphaModFix/>
              </a:blip>
              <a:srcRect/>
              <a:stretch/>
            </p:blipFill>
            <p:spPr>
              <a:xfrm>
                <a:off x="3301925" y="2845081"/>
                <a:ext cx="691386" cy="240158"/>
              </a:xfrm>
              <a:prstGeom prst="rect">
                <a:avLst/>
              </a:prstGeom>
              <a:noFill/>
              <a:ln>
                <a:noFill/>
              </a:ln>
            </p:spPr>
          </p:pic>
          <p:pic>
            <p:nvPicPr>
              <p:cNvPr id="4166" name="Google Shape;4166;p939" descr="Image result for stripe logo&quot;"/>
              <p:cNvPicPr preferRelativeResize="0"/>
              <p:nvPr/>
            </p:nvPicPr>
            <p:blipFill rotWithShape="1">
              <a:blip r:embed="rId5">
                <a:alphaModFix/>
              </a:blip>
              <a:srcRect/>
              <a:stretch/>
            </p:blipFill>
            <p:spPr>
              <a:xfrm>
                <a:off x="538818" y="2308087"/>
                <a:ext cx="758730" cy="321945"/>
              </a:xfrm>
              <a:prstGeom prst="rect">
                <a:avLst/>
              </a:prstGeom>
              <a:noFill/>
              <a:ln>
                <a:noFill/>
              </a:ln>
            </p:spPr>
          </p:pic>
          <p:pic>
            <p:nvPicPr>
              <p:cNvPr id="4167" name="Google Shape;4167;p939"/>
              <p:cNvPicPr preferRelativeResize="0"/>
              <p:nvPr/>
            </p:nvPicPr>
            <p:blipFill rotWithShape="1">
              <a:blip r:embed="rId6">
                <a:alphaModFix/>
              </a:blip>
              <a:srcRect t="33865" b="33865"/>
              <a:stretch/>
            </p:blipFill>
            <p:spPr>
              <a:xfrm>
                <a:off x="1724376" y="2301559"/>
                <a:ext cx="1061334" cy="342467"/>
              </a:xfrm>
              <a:prstGeom prst="rect">
                <a:avLst/>
              </a:prstGeom>
              <a:noFill/>
              <a:ln>
                <a:noFill/>
              </a:ln>
            </p:spPr>
          </p:pic>
          <p:pic>
            <p:nvPicPr>
              <p:cNvPr id="4168" name="Google Shape;4168;p939" descr="Image result for airbnb logo&quot;"/>
              <p:cNvPicPr preferRelativeResize="0"/>
              <p:nvPr/>
            </p:nvPicPr>
            <p:blipFill rotWithShape="1">
              <a:blip r:embed="rId7">
                <a:alphaModFix/>
              </a:blip>
              <a:srcRect t="22202" b="32697"/>
              <a:stretch/>
            </p:blipFill>
            <p:spPr>
              <a:xfrm>
                <a:off x="3071017" y="2260891"/>
                <a:ext cx="1121338" cy="379282"/>
              </a:xfrm>
              <a:prstGeom prst="rect">
                <a:avLst/>
              </a:prstGeom>
              <a:noFill/>
              <a:ln>
                <a:noFill/>
              </a:ln>
            </p:spPr>
          </p:pic>
          <p:pic>
            <p:nvPicPr>
              <p:cNvPr id="4169" name="Google Shape;4169;p939" descr="Image result for lyft logo&quot;"/>
              <p:cNvPicPr preferRelativeResize="0"/>
              <p:nvPr/>
            </p:nvPicPr>
            <p:blipFill rotWithShape="1">
              <a:blip r:embed="rId8">
                <a:alphaModFix/>
              </a:blip>
              <a:srcRect/>
              <a:stretch/>
            </p:blipFill>
            <p:spPr>
              <a:xfrm>
                <a:off x="696157" y="2841570"/>
                <a:ext cx="457743" cy="324243"/>
              </a:xfrm>
              <a:prstGeom prst="rect">
                <a:avLst/>
              </a:prstGeom>
              <a:noFill/>
              <a:ln>
                <a:noFill/>
              </a:ln>
            </p:spPr>
          </p:pic>
          <p:pic>
            <p:nvPicPr>
              <p:cNvPr id="4170" name="Google Shape;4170;p939" descr="Image result for netflix logo&quot;"/>
              <p:cNvPicPr preferRelativeResize="0"/>
              <p:nvPr/>
            </p:nvPicPr>
            <p:blipFill rotWithShape="1">
              <a:blip r:embed="rId9">
                <a:alphaModFix/>
              </a:blip>
              <a:srcRect/>
              <a:stretch/>
            </p:blipFill>
            <p:spPr>
              <a:xfrm>
                <a:off x="3177513" y="3323038"/>
                <a:ext cx="928349" cy="290594"/>
              </a:xfrm>
              <a:prstGeom prst="rect">
                <a:avLst/>
              </a:prstGeom>
              <a:noFill/>
              <a:ln>
                <a:noFill/>
              </a:ln>
            </p:spPr>
          </p:pic>
          <p:pic>
            <p:nvPicPr>
              <p:cNvPr id="4171" name="Google Shape;4171;p939" descr="Image result for shopify logo&quot;"/>
              <p:cNvPicPr preferRelativeResize="0"/>
              <p:nvPr/>
            </p:nvPicPr>
            <p:blipFill rotWithShape="1">
              <a:blip r:embed="rId10">
                <a:alphaModFix/>
              </a:blip>
              <a:srcRect/>
              <a:stretch/>
            </p:blipFill>
            <p:spPr>
              <a:xfrm>
                <a:off x="1805157" y="3320154"/>
                <a:ext cx="928350" cy="265450"/>
              </a:xfrm>
              <a:prstGeom prst="rect">
                <a:avLst/>
              </a:prstGeom>
              <a:noFill/>
              <a:ln>
                <a:noFill/>
              </a:ln>
            </p:spPr>
          </p:pic>
          <p:pic>
            <p:nvPicPr>
              <p:cNvPr id="4172" name="Google Shape;4172;p939" descr="Image result for twilio logo&quot;"/>
              <p:cNvPicPr preferRelativeResize="0"/>
              <p:nvPr/>
            </p:nvPicPr>
            <p:blipFill rotWithShape="1">
              <a:blip r:embed="rId11">
                <a:alphaModFix/>
              </a:blip>
              <a:srcRect/>
              <a:stretch/>
            </p:blipFill>
            <p:spPr>
              <a:xfrm>
                <a:off x="363377" y="3236224"/>
                <a:ext cx="1123304" cy="518358"/>
              </a:xfrm>
              <a:prstGeom prst="rect">
                <a:avLst/>
              </a:prstGeom>
              <a:noFill/>
              <a:ln>
                <a:noFill/>
              </a:ln>
            </p:spPr>
          </p:pic>
          <p:pic>
            <p:nvPicPr>
              <p:cNvPr id="4173" name="Google Shape;4173;p939" descr="Image result for slack logo&quot;"/>
              <p:cNvPicPr preferRelativeResize="0"/>
              <p:nvPr/>
            </p:nvPicPr>
            <p:blipFill rotWithShape="1">
              <a:blip r:embed="rId12">
                <a:alphaModFix/>
              </a:blip>
              <a:srcRect/>
              <a:stretch/>
            </p:blipFill>
            <p:spPr>
              <a:xfrm>
                <a:off x="1773054" y="2826925"/>
                <a:ext cx="1021183" cy="258486"/>
              </a:xfrm>
              <a:prstGeom prst="rect">
                <a:avLst/>
              </a:prstGeom>
              <a:noFill/>
              <a:ln>
                <a:noFill/>
              </a:ln>
            </p:spPr>
          </p:pic>
          <p:pic>
            <p:nvPicPr>
              <p:cNvPr id="4174" name="Google Shape;4174;p939" descr="Image result for uber logo&quot;"/>
              <p:cNvPicPr preferRelativeResize="0"/>
              <p:nvPr/>
            </p:nvPicPr>
            <p:blipFill rotWithShape="1">
              <a:blip r:embed="rId13">
                <a:alphaModFix/>
              </a:blip>
              <a:srcRect/>
              <a:stretch/>
            </p:blipFill>
            <p:spPr>
              <a:xfrm>
                <a:off x="3225309" y="2738048"/>
                <a:ext cx="843954" cy="443076"/>
              </a:xfrm>
              <a:prstGeom prst="rect">
                <a:avLst/>
              </a:prstGeom>
              <a:noFill/>
              <a:ln>
                <a:noFill/>
              </a:ln>
            </p:spPr>
          </p:pic>
        </p:grpSp>
      </p:grpSp>
      <p:grpSp>
        <p:nvGrpSpPr>
          <p:cNvPr id="4175" name="Google Shape;4175;p939"/>
          <p:cNvGrpSpPr/>
          <p:nvPr/>
        </p:nvGrpSpPr>
        <p:grpSpPr>
          <a:xfrm>
            <a:off x="12885437" y="4495230"/>
            <a:ext cx="9383200" cy="4346437"/>
            <a:chOff x="4941475" y="1898661"/>
            <a:chExt cx="3518700" cy="1629914"/>
          </a:xfrm>
        </p:grpSpPr>
        <p:sp>
          <p:nvSpPr>
            <p:cNvPr id="4176" name="Google Shape;4176;p939"/>
            <p:cNvSpPr/>
            <p:nvPr/>
          </p:nvSpPr>
          <p:spPr>
            <a:xfrm>
              <a:off x="4941475" y="2063375"/>
              <a:ext cx="3518700" cy="1465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pic>
          <p:nvPicPr>
            <p:cNvPr id="4177" name="Google Shape;4177;p939" descr="Image result for kubernetes logo&quot;"/>
            <p:cNvPicPr preferRelativeResize="0"/>
            <p:nvPr/>
          </p:nvPicPr>
          <p:blipFill rotWithShape="1">
            <a:blip r:embed="rId14">
              <a:alphaModFix/>
            </a:blip>
            <a:srcRect/>
            <a:stretch/>
          </p:blipFill>
          <p:spPr>
            <a:xfrm>
              <a:off x="5267005" y="2238029"/>
              <a:ext cx="303591" cy="294768"/>
            </a:xfrm>
            <a:prstGeom prst="rect">
              <a:avLst/>
            </a:prstGeom>
            <a:noFill/>
            <a:ln>
              <a:noFill/>
            </a:ln>
          </p:spPr>
        </p:pic>
        <p:pic>
          <p:nvPicPr>
            <p:cNvPr id="4178" name="Google Shape;4178;p939" descr="Image result for angular logo&quot;"/>
            <p:cNvPicPr preferRelativeResize="0"/>
            <p:nvPr/>
          </p:nvPicPr>
          <p:blipFill rotWithShape="1">
            <a:blip r:embed="rId15">
              <a:alphaModFix/>
            </a:blip>
            <a:srcRect/>
            <a:stretch/>
          </p:blipFill>
          <p:spPr>
            <a:xfrm>
              <a:off x="5204656" y="2618535"/>
              <a:ext cx="428289" cy="428289"/>
            </a:xfrm>
            <a:prstGeom prst="rect">
              <a:avLst/>
            </a:prstGeom>
            <a:noFill/>
            <a:ln>
              <a:noFill/>
            </a:ln>
          </p:spPr>
        </p:pic>
        <p:grpSp>
          <p:nvGrpSpPr>
            <p:cNvPr id="4179" name="Google Shape;4179;p939"/>
            <p:cNvGrpSpPr/>
            <p:nvPr/>
          </p:nvGrpSpPr>
          <p:grpSpPr>
            <a:xfrm>
              <a:off x="5946956" y="3120251"/>
              <a:ext cx="903805" cy="273818"/>
              <a:chOff x="5027634" y="1625782"/>
              <a:chExt cx="3839444" cy="1163202"/>
            </a:xfrm>
          </p:grpSpPr>
          <p:pic>
            <p:nvPicPr>
              <p:cNvPr id="4180" name="Google Shape;4180;p939" descr="Image result for graphql logo&quot;"/>
              <p:cNvPicPr preferRelativeResize="0"/>
              <p:nvPr/>
            </p:nvPicPr>
            <p:blipFill rotWithShape="1">
              <a:blip r:embed="rId16">
                <a:alphaModFix/>
              </a:blip>
              <a:srcRect l="18276" t="929" r="18352" b="28097"/>
              <a:stretch/>
            </p:blipFill>
            <p:spPr>
              <a:xfrm>
                <a:off x="5027634" y="1625782"/>
                <a:ext cx="1038584" cy="1163202"/>
              </a:xfrm>
              <a:prstGeom prst="rect">
                <a:avLst/>
              </a:prstGeom>
              <a:noFill/>
              <a:ln>
                <a:noFill/>
              </a:ln>
            </p:spPr>
          </p:pic>
          <p:pic>
            <p:nvPicPr>
              <p:cNvPr id="4181" name="Google Shape;4181;p939" descr="Image result for graphql logo&quot;"/>
              <p:cNvPicPr preferRelativeResize="0"/>
              <p:nvPr/>
            </p:nvPicPr>
            <p:blipFill rotWithShape="1">
              <a:blip r:embed="rId16">
                <a:alphaModFix/>
              </a:blip>
              <a:srcRect t="74559"/>
              <a:stretch/>
            </p:blipFill>
            <p:spPr>
              <a:xfrm>
                <a:off x="6170215" y="1904399"/>
                <a:ext cx="2696864" cy="686111"/>
              </a:xfrm>
              <a:prstGeom prst="rect">
                <a:avLst/>
              </a:prstGeom>
              <a:noFill/>
              <a:ln>
                <a:noFill/>
              </a:ln>
            </p:spPr>
          </p:pic>
        </p:grpSp>
        <p:pic>
          <p:nvPicPr>
            <p:cNvPr id="4182" name="Google Shape;4182;p939" descr="Image result for docker logo&quot;"/>
            <p:cNvPicPr preferRelativeResize="0"/>
            <p:nvPr/>
          </p:nvPicPr>
          <p:blipFill rotWithShape="1">
            <a:blip r:embed="rId17">
              <a:alphaModFix/>
            </a:blip>
            <a:srcRect/>
            <a:stretch/>
          </p:blipFill>
          <p:spPr>
            <a:xfrm>
              <a:off x="5934732" y="2267858"/>
              <a:ext cx="928350" cy="238696"/>
            </a:xfrm>
            <a:prstGeom prst="rect">
              <a:avLst/>
            </a:prstGeom>
            <a:noFill/>
            <a:ln>
              <a:noFill/>
            </a:ln>
          </p:spPr>
        </p:pic>
        <p:pic>
          <p:nvPicPr>
            <p:cNvPr id="4183" name="Google Shape;4183;p939" descr="npm logo"/>
            <p:cNvPicPr preferRelativeResize="0"/>
            <p:nvPr/>
          </p:nvPicPr>
          <p:blipFill rotWithShape="1">
            <a:blip r:embed="rId18">
              <a:alphaModFix/>
            </a:blip>
            <a:srcRect/>
            <a:stretch/>
          </p:blipFill>
          <p:spPr>
            <a:xfrm>
              <a:off x="5185188" y="3111944"/>
              <a:ext cx="467224" cy="311483"/>
            </a:xfrm>
            <a:prstGeom prst="rect">
              <a:avLst/>
            </a:prstGeom>
            <a:noFill/>
            <a:ln>
              <a:noFill/>
            </a:ln>
          </p:spPr>
        </p:pic>
        <p:pic>
          <p:nvPicPr>
            <p:cNvPr id="4184" name="Google Shape;4184;p939" descr="Image result for tensorflow logo&quot;"/>
            <p:cNvPicPr preferRelativeResize="0"/>
            <p:nvPr/>
          </p:nvPicPr>
          <p:blipFill rotWithShape="1">
            <a:blip r:embed="rId19">
              <a:alphaModFix/>
            </a:blip>
            <a:srcRect/>
            <a:stretch/>
          </p:blipFill>
          <p:spPr>
            <a:xfrm>
              <a:off x="7095159" y="2295234"/>
              <a:ext cx="1123306" cy="214716"/>
            </a:xfrm>
            <a:prstGeom prst="rect">
              <a:avLst/>
            </a:prstGeom>
            <a:noFill/>
            <a:ln>
              <a:noFill/>
            </a:ln>
          </p:spPr>
        </p:pic>
        <p:pic>
          <p:nvPicPr>
            <p:cNvPr id="4185" name="Google Shape;4185;p939" descr="A picture containing object, clock&#10;&#10;Description automatically generated"/>
            <p:cNvPicPr preferRelativeResize="0"/>
            <p:nvPr/>
          </p:nvPicPr>
          <p:blipFill rotWithShape="1">
            <a:blip r:embed="rId20">
              <a:alphaModFix/>
            </a:blip>
            <a:srcRect/>
            <a:stretch/>
          </p:blipFill>
          <p:spPr>
            <a:xfrm>
              <a:off x="6015291" y="2646452"/>
              <a:ext cx="767233" cy="386861"/>
            </a:xfrm>
            <a:prstGeom prst="rect">
              <a:avLst/>
            </a:prstGeom>
            <a:noFill/>
            <a:ln>
              <a:noFill/>
            </a:ln>
          </p:spPr>
        </p:pic>
        <p:grpSp>
          <p:nvGrpSpPr>
            <p:cNvPr id="4186" name="Google Shape;4186;p939"/>
            <p:cNvGrpSpPr/>
            <p:nvPr/>
          </p:nvGrpSpPr>
          <p:grpSpPr>
            <a:xfrm>
              <a:off x="7171553" y="3102284"/>
              <a:ext cx="970760" cy="273764"/>
              <a:chOff x="0" y="1336675"/>
              <a:chExt cx="8753475" cy="2468562"/>
            </a:xfrm>
          </p:grpSpPr>
          <p:pic>
            <p:nvPicPr>
              <p:cNvPr id="4187" name="Google Shape;4187;p939" descr="Image result for mongodb logo&quot;"/>
              <p:cNvPicPr preferRelativeResize="0"/>
              <p:nvPr/>
            </p:nvPicPr>
            <p:blipFill rotWithShape="1">
              <a:blip r:embed="rId21">
                <a:alphaModFix/>
              </a:blip>
              <a:srcRect r="86491"/>
              <a:stretch/>
            </p:blipFill>
            <p:spPr>
              <a:xfrm>
                <a:off x="0" y="1336675"/>
                <a:ext cx="1235274" cy="2468562"/>
              </a:xfrm>
              <a:prstGeom prst="rect">
                <a:avLst/>
              </a:prstGeom>
              <a:noFill/>
              <a:ln>
                <a:noFill/>
              </a:ln>
            </p:spPr>
          </p:pic>
          <p:pic>
            <p:nvPicPr>
              <p:cNvPr id="4188" name="Google Shape;4188;p939" descr="Image result for mongodb logo&quot;"/>
              <p:cNvPicPr preferRelativeResize="0"/>
              <p:nvPr/>
            </p:nvPicPr>
            <p:blipFill rotWithShape="1">
              <a:blip r:embed="rId22">
                <a:alphaModFix/>
              </a:blip>
              <a:srcRect l="14698" r="4270"/>
              <a:stretch/>
            </p:blipFill>
            <p:spPr>
              <a:xfrm>
                <a:off x="1344056" y="1336675"/>
                <a:ext cx="7409419" cy="2468562"/>
              </a:xfrm>
              <a:prstGeom prst="rect">
                <a:avLst/>
              </a:prstGeom>
              <a:noFill/>
              <a:ln>
                <a:noFill/>
              </a:ln>
            </p:spPr>
          </p:pic>
        </p:grpSp>
        <p:grpSp>
          <p:nvGrpSpPr>
            <p:cNvPr id="4189" name="Google Shape;4189;p939"/>
            <p:cNvGrpSpPr/>
            <p:nvPr/>
          </p:nvGrpSpPr>
          <p:grpSpPr>
            <a:xfrm>
              <a:off x="7086575" y="2686003"/>
              <a:ext cx="1140814" cy="283260"/>
              <a:chOff x="2210436" y="2006759"/>
              <a:chExt cx="4829866" cy="1199240"/>
            </a:xfrm>
          </p:grpSpPr>
          <p:pic>
            <p:nvPicPr>
              <p:cNvPr id="4190" name="Google Shape;4190;p939" descr="Image result for Elasticsearch logo&quot;"/>
              <p:cNvPicPr preferRelativeResize="0"/>
              <p:nvPr/>
            </p:nvPicPr>
            <p:blipFill rotWithShape="1">
              <a:blip r:embed="rId23">
                <a:alphaModFix/>
              </a:blip>
              <a:srcRect l="14479" t="31345" r="68942" b="29061"/>
              <a:stretch/>
            </p:blipFill>
            <p:spPr>
              <a:xfrm>
                <a:off x="2210436" y="2006759"/>
                <a:ext cx="1102175" cy="1199240"/>
              </a:xfrm>
              <a:prstGeom prst="rect">
                <a:avLst/>
              </a:prstGeom>
              <a:noFill/>
              <a:ln>
                <a:noFill/>
              </a:ln>
            </p:spPr>
          </p:pic>
          <p:pic>
            <p:nvPicPr>
              <p:cNvPr id="4191" name="Google Shape;4191;p939" descr="Image result for Elasticsearch logo&quot;"/>
              <p:cNvPicPr preferRelativeResize="0"/>
              <p:nvPr/>
            </p:nvPicPr>
            <p:blipFill rotWithShape="1">
              <a:blip r:embed="rId24">
                <a:alphaModFix/>
              </a:blip>
              <a:srcRect l="30094" t="31345" r="12877" b="29061"/>
              <a:stretch/>
            </p:blipFill>
            <p:spPr>
              <a:xfrm>
                <a:off x="3248644" y="2006759"/>
                <a:ext cx="3791658" cy="1199240"/>
              </a:xfrm>
              <a:prstGeom prst="rect">
                <a:avLst/>
              </a:prstGeom>
              <a:noFill/>
              <a:ln>
                <a:noFill/>
              </a:ln>
            </p:spPr>
          </p:pic>
        </p:grpSp>
        <p:sp>
          <p:nvSpPr>
            <p:cNvPr id="4192" name="Google Shape;4192;p939"/>
            <p:cNvSpPr txBox="1"/>
            <p:nvPr/>
          </p:nvSpPr>
          <p:spPr>
            <a:xfrm>
              <a:off x="5123500" y="1898661"/>
              <a:ext cx="3199200" cy="238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The top open source projects</a:t>
              </a:r>
              <a:endParaRPr sz="1067">
                <a:latin typeface="Arial"/>
                <a:ea typeface="Arial"/>
                <a:cs typeface="Arial"/>
                <a:sym typeface="Arial"/>
              </a:endParaRPr>
            </a:p>
          </p:txBody>
        </p:sp>
      </p:grpSp>
      <p:pic>
        <p:nvPicPr>
          <p:cNvPr id="4193" name="Google Shape;4193;p939" descr="Image result for codecov logo"/>
          <p:cNvPicPr preferRelativeResize="0"/>
          <p:nvPr/>
        </p:nvPicPr>
        <p:blipFill rotWithShape="1">
          <a:blip r:embed="rId25">
            <a:alphaModFix/>
          </a:blip>
          <a:srcRect t="35654" b="38874"/>
          <a:stretch/>
        </p:blipFill>
        <p:spPr>
          <a:xfrm>
            <a:off x="18734076" y="11245285"/>
            <a:ext cx="3594264" cy="691067"/>
          </a:xfrm>
          <a:prstGeom prst="rect">
            <a:avLst/>
          </a:prstGeom>
          <a:noFill/>
          <a:ln>
            <a:noFill/>
          </a:ln>
        </p:spPr>
      </p:pic>
      <p:pic>
        <p:nvPicPr>
          <p:cNvPr id="4194" name="Google Shape;4194;p939" descr="Image result for sentry logo"/>
          <p:cNvPicPr preferRelativeResize="0"/>
          <p:nvPr/>
        </p:nvPicPr>
        <p:blipFill rotWithShape="1">
          <a:blip r:embed="rId26">
            <a:alphaModFix/>
          </a:blip>
          <a:srcRect/>
          <a:stretch/>
        </p:blipFill>
        <p:spPr>
          <a:xfrm>
            <a:off x="13282901" y="11153975"/>
            <a:ext cx="2499200" cy="873651"/>
          </a:xfrm>
          <a:prstGeom prst="rect">
            <a:avLst/>
          </a:prstGeom>
          <a:noFill/>
          <a:ln>
            <a:noFill/>
          </a:ln>
        </p:spPr>
      </p:pic>
      <p:pic>
        <p:nvPicPr>
          <p:cNvPr id="4195" name="Google Shape;4195;p939" descr="Image result for zenhub logo"/>
          <p:cNvPicPr preferRelativeResize="0"/>
          <p:nvPr/>
        </p:nvPicPr>
        <p:blipFill rotWithShape="1">
          <a:blip r:embed="rId27">
            <a:alphaModFix/>
          </a:blip>
          <a:srcRect/>
          <a:stretch/>
        </p:blipFill>
        <p:spPr>
          <a:xfrm>
            <a:off x="16008451" y="11000119"/>
            <a:ext cx="2830224" cy="1216109"/>
          </a:xfrm>
          <a:prstGeom prst="rect">
            <a:avLst/>
          </a:prstGeom>
          <a:noFill/>
          <a:ln>
            <a:noFill/>
          </a:ln>
        </p:spPr>
      </p:pic>
      <p:pic>
        <p:nvPicPr>
          <p:cNvPr id="4196" name="Google Shape;4196;p939" descr="Image result for gitkraken logo"/>
          <p:cNvPicPr preferRelativeResize="0"/>
          <p:nvPr/>
        </p:nvPicPr>
        <p:blipFill rotWithShape="1">
          <a:blip r:embed="rId28">
            <a:alphaModFix/>
          </a:blip>
          <a:srcRect l="3493" r="25210"/>
          <a:stretch/>
        </p:blipFill>
        <p:spPr>
          <a:xfrm>
            <a:off x="19197739" y="10202890"/>
            <a:ext cx="2584213" cy="768957"/>
          </a:xfrm>
          <a:prstGeom prst="rect">
            <a:avLst/>
          </a:prstGeom>
          <a:noFill/>
          <a:ln>
            <a:noFill/>
          </a:ln>
        </p:spPr>
      </p:pic>
      <p:grpSp>
        <p:nvGrpSpPr>
          <p:cNvPr id="4197" name="Google Shape;4197;p939"/>
          <p:cNvGrpSpPr/>
          <p:nvPr/>
        </p:nvGrpSpPr>
        <p:grpSpPr>
          <a:xfrm>
            <a:off x="16170379" y="10151071"/>
            <a:ext cx="2403787" cy="902067"/>
            <a:chOff x="766619" y="4168973"/>
            <a:chExt cx="2005829" cy="752725"/>
          </a:xfrm>
        </p:grpSpPr>
        <p:pic>
          <p:nvPicPr>
            <p:cNvPr id="4198" name="Google Shape;4198;p939" descr="Image result for percy logo&quot;"/>
            <p:cNvPicPr preferRelativeResize="0"/>
            <p:nvPr/>
          </p:nvPicPr>
          <p:blipFill rotWithShape="1">
            <a:blip r:embed="rId29">
              <a:alphaModFix/>
            </a:blip>
            <a:srcRect l="39751"/>
            <a:stretch/>
          </p:blipFill>
          <p:spPr>
            <a:xfrm>
              <a:off x="1573522" y="4261147"/>
              <a:ext cx="1198926" cy="586635"/>
            </a:xfrm>
            <a:prstGeom prst="rect">
              <a:avLst/>
            </a:prstGeom>
            <a:noFill/>
            <a:ln>
              <a:noFill/>
            </a:ln>
          </p:spPr>
        </p:pic>
        <p:pic>
          <p:nvPicPr>
            <p:cNvPr id="4199" name="Google Shape;4199;p939"/>
            <p:cNvPicPr preferRelativeResize="0"/>
            <p:nvPr/>
          </p:nvPicPr>
          <p:blipFill rotWithShape="1">
            <a:blip r:embed="rId30">
              <a:alphaModFix/>
            </a:blip>
            <a:srcRect/>
            <a:stretch/>
          </p:blipFill>
          <p:spPr>
            <a:xfrm>
              <a:off x="766619" y="4168973"/>
              <a:ext cx="752725" cy="752725"/>
            </a:xfrm>
            <a:prstGeom prst="rect">
              <a:avLst/>
            </a:prstGeom>
            <a:noFill/>
            <a:ln>
              <a:noFill/>
            </a:ln>
          </p:spPr>
        </p:pic>
      </p:grpSp>
      <p:pic>
        <p:nvPicPr>
          <p:cNvPr id="4200" name="Google Shape;4200;p939" descr="Image"/>
          <p:cNvPicPr preferRelativeResize="0"/>
          <p:nvPr/>
        </p:nvPicPr>
        <p:blipFill rotWithShape="1">
          <a:blip r:embed="rId31">
            <a:alphaModFix/>
          </a:blip>
          <a:srcRect/>
          <a:stretch/>
        </p:blipFill>
        <p:spPr>
          <a:xfrm>
            <a:off x="8169568" y="10093756"/>
            <a:ext cx="2541275" cy="853411"/>
          </a:xfrm>
          <a:prstGeom prst="rect">
            <a:avLst/>
          </a:prstGeom>
          <a:noFill/>
          <a:ln>
            <a:noFill/>
          </a:ln>
        </p:spPr>
      </p:pic>
      <p:grpSp>
        <p:nvGrpSpPr>
          <p:cNvPr id="4201" name="Google Shape;4201;p939"/>
          <p:cNvGrpSpPr/>
          <p:nvPr/>
        </p:nvGrpSpPr>
        <p:grpSpPr>
          <a:xfrm>
            <a:off x="4883708" y="11375815"/>
            <a:ext cx="2541144" cy="695757"/>
            <a:chOff x="119064" y="1352550"/>
            <a:chExt cx="8905875" cy="2438400"/>
          </a:xfrm>
        </p:grpSpPr>
        <p:pic>
          <p:nvPicPr>
            <p:cNvPr id="4202" name="Google Shape;4202;p939" descr="Image result for hsbc logo&quot;"/>
            <p:cNvPicPr preferRelativeResize="0"/>
            <p:nvPr/>
          </p:nvPicPr>
          <p:blipFill rotWithShape="1">
            <a:blip r:embed="rId32">
              <a:alphaModFix/>
            </a:blip>
            <a:srcRect l="63708"/>
            <a:stretch/>
          </p:blipFill>
          <p:spPr>
            <a:xfrm>
              <a:off x="5792908" y="1352550"/>
              <a:ext cx="3232031" cy="2438400"/>
            </a:xfrm>
            <a:prstGeom prst="rect">
              <a:avLst/>
            </a:prstGeom>
            <a:noFill/>
            <a:ln>
              <a:noFill/>
            </a:ln>
          </p:spPr>
        </p:pic>
        <p:pic>
          <p:nvPicPr>
            <p:cNvPr id="4203" name="Google Shape;4203;p939" descr="Image result for hsbc logo&quot;"/>
            <p:cNvPicPr preferRelativeResize="0"/>
            <p:nvPr/>
          </p:nvPicPr>
          <p:blipFill rotWithShape="1">
            <a:blip r:embed="rId33">
              <a:alphaModFix/>
            </a:blip>
            <a:srcRect r="34866"/>
            <a:stretch/>
          </p:blipFill>
          <p:spPr>
            <a:xfrm>
              <a:off x="119064" y="1352550"/>
              <a:ext cx="5800742" cy="2438400"/>
            </a:xfrm>
            <a:prstGeom prst="rect">
              <a:avLst/>
            </a:prstGeom>
            <a:noFill/>
            <a:ln>
              <a:noFill/>
            </a:ln>
          </p:spPr>
        </p:pic>
      </p:grpSp>
      <p:pic>
        <p:nvPicPr>
          <p:cNvPr id="4204" name="Google Shape;4204;p939" descr="Image result for walmart logo&quot;"/>
          <p:cNvPicPr preferRelativeResize="0"/>
          <p:nvPr/>
        </p:nvPicPr>
        <p:blipFill rotWithShape="1">
          <a:blip r:embed="rId34">
            <a:alphaModFix/>
          </a:blip>
          <a:srcRect/>
          <a:stretch/>
        </p:blipFill>
        <p:spPr>
          <a:xfrm>
            <a:off x="8151706" y="11328716"/>
            <a:ext cx="2541133" cy="635283"/>
          </a:xfrm>
          <a:prstGeom prst="rect">
            <a:avLst/>
          </a:prstGeom>
          <a:noFill/>
          <a:ln>
            <a:noFill/>
          </a:ln>
        </p:spPr>
      </p:pic>
      <p:pic>
        <p:nvPicPr>
          <p:cNvPr id="4205" name="Google Shape;4205;p939" descr="Image result for comcast logo&quot;"/>
          <p:cNvPicPr preferRelativeResize="0"/>
          <p:nvPr/>
        </p:nvPicPr>
        <p:blipFill rotWithShape="1">
          <a:blip r:embed="rId35">
            <a:alphaModFix/>
          </a:blip>
          <a:srcRect/>
          <a:stretch/>
        </p:blipFill>
        <p:spPr>
          <a:xfrm>
            <a:off x="2261780" y="11178537"/>
            <a:ext cx="2045955" cy="883379"/>
          </a:xfrm>
          <a:prstGeom prst="rect">
            <a:avLst/>
          </a:prstGeom>
          <a:noFill/>
          <a:ln>
            <a:noFill/>
          </a:ln>
        </p:spPr>
      </p:pic>
      <p:pic>
        <p:nvPicPr>
          <p:cNvPr id="4206" name="Google Shape;4206;p939"/>
          <p:cNvPicPr preferRelativeResize="0"/>
          <p:nvPr/>
        </p:nvPicPr>
        <p:blipFill>
          <a:blip r:embed="rId36">
            <a:alphaModFix/>
          </a:blip>
          <a:stretch>
            <a:fillRect/>
          </a:stretch>
        </p:blipFill>
        <p:spPr>
          <a:xfrm>
            <a:off x="2296709" y="12187109"/>
            <a:ext cx="1976000" cy="1111515"/>
          </a:xfrm>
          <a:prstGeom prst="rect">
            <a:avLst/>
          </a:prstGeom>
          <a:noFill/>
          <a:ln>
            <a:noFill/>
          </a:ln>
        </p:spPr>
      </p:pic>
      <p:sp>
        <p:nvSpPr>
          <p:cNvPr id="4207" name="Google Shape;4207;p939"/>
          <p:cNvSpPr txBox="1"/>
          <p:nvPr/>
        </p:nvSpPr>
        <p:spPr>
          <a:xfrm>
            <a:off x="2206885" y="9076923"/>
            <a:ext cx="8606400" cy="635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Leading global enterprises</a:t>
            </a:r>
            <a:endParaRPr sz="1067">
              <a:latin typeface="Arial"/>
              <a:ea typeface="Arial"/>
              <a:cs typeface="Arial"/>
              <a:sym typeface="Arial"/>
            </a:endParaRPr>
          </a:p>
        </p:txBody>
      </p:sp>
      <p:pic>
        <p:nvPicPr>
          <p:cNvPr id="4208" name="Google Shape;4208;p939"/>
          <p:cNvPicPr preferRelativeResize="0"/>
          <p:nvPr/>
        </p:nvPicPr>
        <p:blipFill rotWithShape="1">
          <a:blip r:embed="rId37">
            <a:alphaModFix/>
          </a:blip>
          <a:srcRect t="31697" b="37844"/>
          <a:stretch/>
        </p:blipFill>
        <p:spPr>
          <a:xfrm>
            <a:off x="4955059" y="12378733"/>
            <a:ext cx="2268800" cy="691056"/>
          </a:xfrm>
          <a:prstGeom prst="rect">
            <a:avLst/>
          </a:prstGeom>
          <a:noFill/>
          <a:ln>
            <a:noFill/>
          </a:ln>
        </p:spPr>
      </p:pic>
      <p:pic>
        <p:nvPicPr>
          <p:cNvPr id="4209" name="Google Shape;4209;p939"/>
          <p:cNvPicPr preferRelativeResize="0"/>
          <p:nvPr/>
        </p:nvPicPr>
        <p:blipFill>
          <a:blip r:embed="rId38">
            <a:alphaModFix/>
          </a:blip>
          <a:stretch>
            <a:fillRect/>
          </a:stretch>
        </p:blipFill>
        <p:spPr>
          <a:xfrm>
            <a:off x="16221672" y="12301805"/>
            <a:ext cx="2403803" cy="651584"/>
          </a:xfrm>
          <a:prstGeom prst="rect">
            <a:avLst/>
          </a:prstGeom>
          <a:noFill/>
          <a:ln>
            <a:noFill/>
          </a:ln>
        </p:spPr>
      </p:pic>
      <p:pic>
        <p:nvPicPr>
          <p:cNvPr id="4210" name="Google Shape;4210;p939"/>
          <p:cNvPicPr preferRelativeResize="0"/>
          <p:nvPr/>
        </p:nvPicPr>
        <p:blipFill>
          <a:blip r:embed="rId39">
            <a:alphaModFix/>
          </a:blip>
          <a:stretch>
            <a:fillRect/>
          </a:stretch>
        </p:blipFill>
        <p:spPr>
          <a:xfrm>
            <a:off x="13507202" y="12281502"/>
            <a:ext cx="2050685" cy="695733"/>
          </a:xfrm>
          <a:prstGeom prst="rect">
            <a:avLst/>
          </a:prstGeom>
          <a:noFill/>
          <a:ln>
            <a:noFill/>
          </a:ln>
        </p:spPr>
      </p:pic>
      <p:pic>
        <p:nvPicPr>
          <p:cNvPr id="4211" name="Google Shape;4211;p939"/>
          <p:cNvPicPr preferRelativeResize="0"/>
          <p:nvPr/>
        </p:nvPicPr>
        <p:blipFill>
          <a:blip r:embed="rId40">
            <a:alphaModFix/>
          </a:blip>
          <a:stretch>
            <a:fillRect/>
          </a:stretch>
        </p:blipFill>
        <p:spPr>
          <a:xfrm>
            <a:off x="19179000" y="12185935"/>
            <a:ext cx="2704400" cy="813997"/>
          </a:xfrm>
          <a:prstGeom prst="rect">
            <a:avLst/>
          </a:prstGeom>
          <a:noFill/>
          <a:ln>
            <a:noFill/>
          </a:ln>
        </p:spPr>
      </p:pic>
      <p:pic>
        <p:nvPicPr>
          <p:cNvPr id="4212" name="Google Shape;4212;p939"/>
          <p:cNvPicPr preferRelativeResize="0"/>
          <p:nvPr/>
        </p:nvPicPr>
        <p:blipFill>
          <a:blip r:embed="rId41">
            <a:alphaModFix/>
          </a:blip>
          <a:stretch>
            <a:fillRect/>
          </a:stretch>
        </p:blipFill>
        <p:spPr>
          <a:xfrm>
            <a:off x="2344360" y="10092368"/>
            <a:ext cx="2045931" cy="803189"/>
          </a:xfrm>
          <a:prstGeom prst="rect">
            <a:avLst/>
          </a:prstGeom>
          <a:noFill/>
          <a:ln>
            <a:noFill/>
          </a:ln>
        </p:spPr>
      </p:pic>
      <p:pic>
        <p:nvPicPr>
          <p:cNvPr id="4213" name="Google Shape;4213;p939"/>
          <p:cNvPicPr preferRelativeResize="0"/>
          <p:nvPr/>
        </p:nvPicPr>
        <p:blipFill>
          <a:blip r:embed="rId42">
            <a:alphaModFix/>
          </a:blip>
          <a:stretch>
            <a:fillRect/>
          </a:stretch>
        </p:blipFill>
        <p:spPr>
          <a:xfrm>
            <a:off x="7831748" y="12474299"/>
            <a:ext cx="3018803" cy="443611"/>
          </a:xfrm>
          <a:prstGeom prst="rect">
            <a:avLst/>
          </a:prstGeom>
          <a:noFill/>
          <a:ln>
            <a:noFill/>
          </a:ln>
        </p:spPr>
      </p:pic>
      <p:pic>
        <p:nvPicPr>
          <p:cNvPr id="4214" name="Google Shape;4214;p939"/>
          <p:cNvPicPr preferRelativeResize="0"/>
          <p:nvPr/>
        </p:nvPicPr>
        <p:blipFill>
          <a:blip r:embed="rId43">
            <a:alphaModFix/>
          </a:blip>
          <a:stretch>
            <a:fillRect/>
          </a:stretch>
        </p:blipFill>
        <p:spPr>
          <a:xfrm>
            <a:off x="4983517" y="9951700"/>
            <a:ext cx="2268800" cy="12761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 name="Agenda"/>
          <p:cNvSpPr txBox="1">
            <a:spLocks noGrp="1"/>
          </p:cNvSpPr>
          <p:nvPr>
            <p:ph type="title"/>
          </p:nvPr>
        </p:nvSpPr>
        <p:spPr>
          <a:prstGeom prst="rect">
            <a:avLst/>
          </a:prstGeom>
        </p:spPr>
        <p:txBody>
          <a:bodyPr/>
          <a:lstStyle/>
          <a:p>
            <a:r>
              <a:rPr lang="en-US" dirty="0"/>
              <a:t>What is DevOps</a:t>
            </a:r>
            <a:endParaRPr dirty="0"/>
          </a:p>
        </p:txBody>
      </p:sp>
      <p:sp>
        <p:nvSpPr>
          <p:cNvPr id="9" name="Text Placeholder 6">
            <a:extLst>
              <a:ext uri="{FF2B5EF4-FFF2-40B4-BE49-F238E27FC236}">
                <a16:creationId xmlns:a16="http://schemas.microsoft.com/office/drawing/2014/main" id="{1A13B3BE-8F6C-4DD5-BB19-3D331BF059CD}"/>
              </a:ext>
            </a:extLst>
          </p:cNvPr>
          <p:cNvSpPr txBox="1">
            <a:spLocks/>
          </p:cNvSpPr>
          <p:nvPr/>
        </p:nvSpPr>
        <p:spPr>
          <a:xfrm>
            <a:off x="1856133" y="4776761"/>
            <a:ext cx="9691836" cy="5005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marL="0" indent="0" hangingPunct="1">
              <a:buFontTx/>
              <a:buNone/>
            </a:pPr>
            <a:r>
              <a:rPr lang="en-US" sz="6000" dirty="0">
                <a:solidFill>
                  <a:schemeClr val="bg1"/>
                </a:solidFill>
              </a:rPr>
              <a:t>DevOps is the union of </a:t>
            </a:r>
            <a:r>
              <a:rPr lang="en-US" sz="6000" b="1" dirty="0">
                <a:solidFill>
                  <a:schemeClr val="bg1"/>
                </a:solidFill>
              </a:rPr>
              <a:t>people</a:t>
            </a:r>
            <a:r>
              <a:rPr lang="en-US" sz="6000" dirty="0">
                <a:solidFill>
                  <a:schemeClr val="bg1"/>
                </a:solidFill>
              </a:rPr>
              <a:t>, </a:t>
            </a:r>
            <a:r>
              <a:rPr lang="en-US" sz="6000" b="1" dirty="0">
                <a:solidFill>
                  <a:schemeClr val="bg1"/>
                </a:solidFill>
              </a:rPr>
              <a:t>process</a:t>
            </a:r>
            <a:r>
              <a:rPr lang="en-US" sz="6000" dirty="0">
                <a:solidFill>
                  <a:schemeClr val="bg1"/>
                </a:solidFill>
              </a:rPr>
              <a:t>, and </a:t>
            </a:r>
            <a:r>
              <a:rPr lang="en-US" sz="6000" b="1" dirty="0">
                <a:solidFill>
                  <a:schemeClr val="bg1"/>
                </a:solidFill>
              </a:rPr>
              <a:t>products</a:t>
            </a:r>
            <a:r>
              <a:rPr lang="en-US" sz="6000" dirty="0">
                <a:solidFill>
                  <a:schemeClr val="bg1"/>
                </a:solidFill>
              </a:rPr>
              <a:t> to enable continuous delivery of value to your end users.</a:t>
            </a:r>
          </a:p>
        </p:txBody>
      </p:sp>
      <p:grpSp>
        <p:nvGrpSpPr>
          <p:cNvPr id="10" name="Group 9">
            <a:extLst>
              <a:ext uri="{FF2B5EF4-FFF2-40B4-BE49-F238E27FC236}">
                <a16:creationId xmlns:a16="http://schemas.microsoft.com/office/drawing/2014/main" id="{4863C366-1BC5-4789-A320-302750233E58}"/>
              </a:ext>
            </a:extLst>
          </p:cNvPr>
          <p:cNvGrpSpPr/>
          <p:nvPr/>
        </p:nvGrpSpPr>
        <p:grpSpPr>
          <a:xfrm>
            <a:off x="10361379" y="2530549"/>
            <a:ext cx="13519348" cy="10228521"/>
            <a:chOff x="5654955" y="1043577"/>
            <a:chExt cx="7110287" cy="5422234"/>
          </a:xfrm>
        </p:grpSpPr>
        <p:sp>
          <p:nvSpPr>
            <p:cNvPr id="11" name="Oval 10">
              <a:extLst>
                <a:ext uri="{FF2B5EF4-FFF2-40B4-BE49-F238E27FC236}">
                  <a16:creationId xmlns:a16="http://schemas.microsoft.com/office/drawing/2014/main" id="{66F87C46-84DE-480F-8C8D-B645177A13BB}"/>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12B4F64-0490-4286-8F9A-C3383D867885}"/>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A93B8C79-0AF7-48C6-8494-999C4F46B5CF}"/>
                </a:ext>
              </a:extLst>
            </p:cNvPr>
            <p:cNvGrpSpPr/>
            <p:nvPr/>
          </p:nvGrpSpPr>
          <p:grpSpPr>
            <a:xfrm rot="13765054">
              <a:off x="10756739" y="2809974"/>
              <a:ext cx="225781" cy="189120"/>
              <a:chOff x="5899816" y="2353437"/>
              <a:chExt cx="250241" cy="209609"/>
            </a:xfrm>
            <a:solidFill>
              <a:srgbClr val="D2D2D2"/>
            </a:solidFill>
          </p:grpSpPr>
          <p:sp>
            <p:nvSpPr>
              <p:cNvPr id="33" name="Rectangle 32">
                <a:extLst>
                  <a:ext uri="{FF2B5EF4-FFF2-40B4-BE49-F238E27FC236}">
                    <a16:creationId xmlns:a16="http://schemas.microsoft.com/office/drawing/2014/main" id="{7A8D4BA5-6C55-47CC-84DB-C7E222E8E14D}"/>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ECD34E0C-492F-472D-9FD0-4474366A6DED}"/>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79F17DE-8C1E-45E0-93D4-841F5B4D61B3}"/>
                </a:ext>
              </a:extLst>
            </p:cNvPr>
            <p:cNvGrpSpPr/>
            <p:nvPr/>
          </p:nvGrpSpPr>
          <p:grpSpPr>
            <a:xfrm rot="7370490">
              <a:off x="7252263" y="2830766"/>
              <a:ext cx="225781" cy="189120"/>
              <a:chOff x="5899816" y="2353437"/>
              <a:chExt cx="250241" cy="209609"/>
            </a:xfrm>
            <a:solidFill>
              <a:srgbClr val="D2D2D2"/>
            </a:solidFill>
          </p:grpSpPr>
          <p:sp>
            <p:nvSpPr>
              <p:cNvPr id="31" name="Rectangle 30">
                <a:extLst>
                  <a:ext uri="{FF2B5EF4-FFF2-40B4-BE49-F238E27FC236}">
                    <a16:creationId xmlns:a16="http://schemas.microsoft.com/office/drawing/2014/main" id="{F17ECB04-95C8-4E6B-B6CA-068ECE79137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13">
                <a:extLst>
                  <a:ext uri="{FF2B5EF4-FFF2-40B4-BE49-F238E27FC236}">
                    <a16:creationId xmlns:a16="http://schemas.microsoft.com/office/drawing/2014/main" id="{892A9A5A-20C8-4060-A3FA-70E945D93AA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22F8969-950A-43A1-912D-06D0E55FFBE0}"/>
                </a:ext>
              </a:extLst>
            </p:cNvPr>
            <p:cNvGrpSpPr/>
            <p:nvPr/>
          </p:nvGrpSpPr>
          <p:grpSpPr>
            <a:xfrm>
              <a:off x="9039306" y="6095343"/>
              <a:ext cx="225781" cy="189120"/>
              <a:chOff x="5899816" y="2353437"/>
              <a:chExt cx="250241" cy="209609"/>
            </a:xfrm>
            <a:solidFill>
              <a:srgbClr val="D2D2D2"/>
            </a:solidFill>
          </p:grpSpPr>
          <p:sp>
            <p:nvSpPr>
              <p:cNvPr id="29" name="Rectangle 28">
                <a:extLst>
                  <a:ext uri="{FF2B5EF4-FFF2-40B4-BE49-F238E27FC236}">
                    <a16:creationId xmlns:a16="http://schemas.microsoft.com/office/drawing/2014/main" id="{62B0B6C0-ACAD-4918-A43A-CBDF5B8C610D}"/>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13">
                <a:extLst>
                  <a:ext uri="{FF2B5EF4-FFF2-40B4-BE49-F238E27FC236}">
                    <a16:creationId xmlns:a16="http://schemas.microsoft.com/office/drawing/2014/main" id="{793A698E-7434-4669-9A37-6E4ECF7C663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C7E5D8E6-6861-4F89-A6BB-F57FDD4C271E}"/>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17" name="Oval 16">
              <a:extLst>
                <a:ext uri="{FF2B5EF4-FFF2-40B4-BE49-F238E27FC236}">
                  <a16:creationId xmlns:a16="http://schemas.microsoft.com/office/drawing/2014/main" id="{ECB8BEC7-E106-42F3-9087-CE778B4F0ACF}"/>
                </a:ext>
              </a:extLst>
            </p:cNvPr>
            <p:cNvSpPr/>
            <p:nvPr/>
          </p:nvSpPr>
          <p:spPr bwMode="auto">
            <a:xfrm>
              <a:off x="7258276" y="2223702"/>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624DF032-A446-44C9-9E5A-B61045C71C35}"/>
                </a:ext>
              </a:extLst>
            </p:cNvPr>
            <p:cNvGrpSpPr/>
            <p:nvPr/>
          </p:nvGrpSpPr>
          <p:grpSpPr>
            <a:xfrm>
              <a:off x="8631539" y="1407198"/>
              <a:ext cx="969736" cy="969736"/>
              <a:chOff x="7709560" y="946149"/>
              <a:chExt cx="950808" cy="950808"/>
            </a:xfrm>
          </p:grpSpPr>
          <p:sp>
            <p:nvSpPr>
              <p:cNvPr id="27" name="Oval 26">
                <a:extLst>
                  <a:ext uri="{FF2B5EF4-FFF2-40B4-BE49-F238E27FC236}">
                    <a16:creationId xmlns:a16="http://schemas.microsoft.com/office/drawing/2014/main" id="{E82752F3-68A9-42BA-BEB6-1AFA867BE6B1}"/>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tool">
                <a:extLst>
                  <a:ext uri="{FF2B5EF4-FFF2-40B4-BE49-F238E27FC236}">
                    <a16:creationId xmlns:a16="http://schemas.microsoft.com/office/drawing/2014/main" id="{AC34CF0A-5CCD-48AE-85BD-48423C88D107}"/>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19" name="people_12">
              <a:extLst>
                <a:ext uri="{FF2B5EF4-FFF2-40B4-BE49-F238E27FC236}">
                  <a16:creationId xmlns:a16="http://schemas.microsoft.com/office/drawing/2014/main" id="{C31FE515-DEB3-49ED-AB4E-DBAA85243D2E}"/>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l" defTabSz="93241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28B5254-EBFC-4505-BC83-E55843BADF5A}"/>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2856" b="0" i="0" u="none" strike="noStrike" kern="0" cap="none" spc="0" normalizeH="0" baseline="0" noProof="0" dirty="0">
                  <a:ln>
                    <a:noFill/>
                  </a:ln>
                  <a:gradFill>
                    <a:gsLst>
                      <a:gs pos="9735">
                        <a:srgbClr val="1A1A1A"/>
                      </a:gs>
                      <a:gs pos="41204">
                        <a:srgbClr val="1A1A1A"/>
                      </a:gs>
                    </a:gsLst>
                    <a:lin ang="5400000" scaled="1"/>
                  </a:gradFill>
                  <a:effectLst/>
                  <a:uLnTx/>
                  <a:uFillTx/>
                  <a:latin typeface="Segoe UI Semibold"/>
                  <a:ea typeface="+mn-ea"/>
                  <a:cs typeface="+mn-cs"/>
                </a:rPr>
                <a:t>DevOps</a:t>
              </a:r>
            </a:p>
          </p:txBody>
        </p:sp>
        <p:sp>
          <p:nvSpPr>
            <p:cNvPr id="21" name="Rectangle 20">
              <a:extLst>
                <a:ext uri="{FF2B5EF4-FFF2-40B4-BE49-F238E27FC236}">
                  <a16:creationId xmlns:a16="http://schemas.microsoft.com/office/drawing/2014/main" id="{AE634D38-76AD-4901-9C81-B838F7DDB027}"/>
                </a:ext>
              </a:extLst>
            </p:cNvPr>
            <p:cNvSpPr/>
            <p:nvPr/>
          </p:nvSpPr>
          <p:spPr bwMode="auto">
            <a:xfrm>
              <a:off x="5654955" y="5081764"/>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r"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22" name="Oval 21">
              <a:extLst>
                <a:ext uri="{FF2B5EF4-FFF2-40B4-BE49-F238E27FC236}">
                  <a16:creationId xmlns:a16="http://schemas.microsoft.com/office/drawing/2014/main" id="{8CD2A1E0-9F7D-4566-BCF6-A01A36C8993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Rectangle 22">
              <a:extLst>
                <a:ext uri="{FF2B5EF4-FFF2-40B4-BE49-F238E27FC236}">
                  <a16:creationId xmlns:a16="http://schemas.microsoft.com/office/drawing/2014/main" id="{6CC4EF7E-ABA5-496B-959E-5938875BE3AD}"/>
                </a:ext>
              </a:extLst>
            </p:cNvPr>
            <p:cNvSpPr/>
            <p:nvPr/>
          </p:nvSpPr>
          <p:spPr bwMode="auto">
            <a:xfrm>
              <a:off x="11432110" y="5051480"/>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24" name="Oval 23">
              <a:extLst>
                <a:ext uri="{FF2B5EF4-FFF2-40B4-BE49-F238E27FC236}">
                  <a16:creationId xmlns:a16="http://schemas.microsoft.com/office/drawing/2014/main" id="{F41281E5-2C03-42C9-A0DE-6BC4215ECB11}"/>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algorithm">
              <a:extLst>
                <a:ext uri="{FF2B5EF4-FFF2-40B4-BE49-F238E27FC236}">
                  <a16:creationId xmlns:a16="http://schemas.microsoft.com/office/drawing/2014/main" id="{184F88E8-3303-4605-8AE3-1D4B91D79AEA}"/>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 name="rocket">
              <a:extLst>
                <a:ext uri="{FF2B5EF4-FFF2-40B4-BE49-F238E27FC236}">
                  <a16:creationId xmlns:a16="http://schemas.microsoft.com/office/drawing/2014/main" id="{AD04B88B-854E-4608-9703-596D92C0E7BA}"/>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What are GitHub Actions?"/>
          <p:cNvSpPr txBox="1">
            <a:spLocks noGrp="1"/>
          </p:cNvSpPr>
          <p:nvPr>
            <p:ph type="title"/>
          </p:nvPr>
        </p:nvSpPr>
        <p:spPr>
          <a:prstGeom prst="rect">
            <a:avLst/>
          </a:prstGeom>
        </p:spPr>
        <p:txBody>
          <a:bodyPr/>
          <a:lstStyle/>
          <a:p>
            <a:r>
              <a:t>What are GitHub Actions?</a:t>
            </a:r>
          </a:p>
        </p:txBody>
      </p:sp>
      <p:sp>
        <p:nvSpPr>
          <p:cNvPr id="390" name="Custom workflows triggered on any GitHub event…"/>
          <p:cNvSpPr txBox="1">
            <a:spLocks noGrp="1"/>
          </p:cNvSpPr>
          <p:nvPr>
            <p:ph type="body" idx="1"/>
          </p:nvPr>
        </p:nvSpPr>
        <p:spPr>
          <a:prstGeom prst="rect">
            <a:avLst/>
          </a:prstGeom>
        </p:spPr>
        <p:txBody>
          <a:bodyPr>
            <a:normAutofit fontScale="92500" lnSpcReduction="10000"/>
          </a:bodyPr>
          <a:lstStyle/>
          <a:p>
            <a:pPr marL="393700" indent="-393700" defTabSz="225885">
              <a:spcBef>
                <a:spcPts val="2700"/>
              </a:spcBef>
              <a:defRPr sz="4340" spc="-86"/>
            </a:pPr>
            <a:r>
              <a:rPr dirty="0"/>
              <a:t>Custom workflows triggered on any GitHub event</a:t>
            </a:r>
            <a:endParaRPr lang="en-US" dirty="0"/>
          </a:p>
          <a:p>
            <a:pPr marL="1067505" lvl="1" indent="-393700" defTabSz="225885">
              <a:spcBef>
                <a:spcPts val="2700"/>
              </a:spcBef>
              <a:defRPr sz="4340" spc="-86"/>
            </a:pPr>
            <a:r>
              <a:rPr lang="en-US" dirty="0"/>
              <a:t>Not just for CI/CD</a:t>
            </a:r>
            <a:endParaRPr dirty="0"/>
          </a:p>
          <a:p>
            <a:pPr marL="393700" indent="-393700" defTabSz="225885">
              <a:spcBef>
                <a:spcPts val="2700"/>
              </a:spcBef>
              <a:defRPr sz="4340" spc="-86"/>
            </a:pPr>
            <a:r>
              <a:rPr lang="en-US" dirty="0"/>
              <a:t>Workflows stored as </a:t>
            </a:r>
            <a:r>
              <a:rPr lang="en-US" dirty="0" err="1">
                <a:latin typeface="Courier New" panose="02070309020205020404" pitchFamily="49" charset="0"/>
                <a:cs typeface="Courier New" panose="02070309020205020404" pitchFamily="49" charset="0"/>
              </a:rPr>
              <a:t>yml</a:t>
            </a:r>
            <a:r>
              <a:rPr lang="en-US" dirty="0"/>
              <a:t> files</a:t>
            </a:r>
          </a:p>
          <a:p>
            <a:pPr marL="393700" indent="-393700" defTabSz="225885">
              <a:spcBef>
                <a:spcPts val="2700"/>
              </a:spcBef>
              <a:defRPr sz="4340" spc="-86"/>
            </a:pPr>
            <a:r>
              <a:rPr lang="en-US" dirty="0"/>
              <a:t>Live logs and visualized workflow execution</a:t>
            </a:r>
          </a:p>
          <a:p>
            <a:pPr marL="393700" indent="-393700" defTabSz="225885">
              <a:spcBef>
                <a:spcPts val="2700"/>
              </a:spcBef>
              <a:defRPr sz="4340" spc="-86"/>
            </a:pPr>
            <a:r>
              <a:rPr lang="en-US" dirty="0"/>
              <a:t>Community powered workflows</a:t>
            </a:r>
            <a:endParaRPr dirty="0"/>
          </a:p>
          <a:p>
            <a:pPr marL="393700" indent="-393700" defTabSz="225885">
              <a:spcBef>
                <a:spcPts val="2700"/>
              </a:spcBef>
              <a:defRPr sz="4340" spc="-86"/>
            </a:pPr>
            <a:r>
              <a:rPr dirty="0"/>
              <a:t>Linux, macOS, and Windows hosted runners</a:t>
            </a:r>
          </a:p>
          <a:p>
            <a:pPr marL="393700" indent="-393700" defTabSz="225885">
              <a:spcBef>
                <a:spcPts val="2700"/>
              </a:spcBef>
              <a:defRPr sz="4340" spc="-86"/>
            </a:pPr>
            <a:r>
              <a:rPr dirty="0"/>
              <a:t>Self hosted runners</a:t>
            </a:r>
            <a:endParaRPr lang="en-US" dirty="0"/>
          </a:p>
          <a:p>
            <a:pPr marL="393700" indent="-393700" defTabSz="225885">
              <a:spcBef>
                <a:spcPts val="2700"/>
              </a:spcBef>
              <a:defRPr sz="4340" spc="-86"/>
            </a:pPr>
            <a:r>
              <a:rPr lang="en-US" dirty="0"/>
              <a:t>Built-in secret store</a:t>
            </a:r>
            <a:endParaRPr dirty="0"/>
          </a:p>
          <a:p>
            <a:pPr marL="393700" indent="-393700" defTabSz="225885">
              <a:spcBef>
                <a:spcPts val="2700"/>
              </a:spcBef>
              <a:defRPr sz="4340" spc="-86"/>
            </a:pPr>
            <a:r>
              <a:rPr dirty="0"/>
              <a:t>GitHub Enterprise Server support </a:t>
            </a:r>
            <a:endParaRPr lang="en-US" dirty="0"/>
          </a:p>
          <a:p>
            <a:pPr marL="393700" indent="-393700" defTabSz="225885">
              <a:spcBef>
                <a:spcPts val="2700"/>
              </a:spcBef>
              <a:defRPr sz="4340" spc="-86"/>
            </a:pPr>
            <a:r>
              <a:rPr lang="en-US" dirty="0"/>
              <a:t>Any platform, any language, any cloud</a:t>
            </a:r>
            <a:endParaRPr dirty="0"/>
          </a:p>
        </p:txBody>
      </p:sp>
      <p:sp>
        <p:nvSpPr>
          <p:cNvPr id="391" name="Events"/>
          <p:cNvSpPr/>
          <p:nvPr/>
        </p:nvSpPr>
        <p:spPr>
          <a:xfrm>
            <a:off x="13103504" y="11066964"/>
            <a:ext cx="2012394"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FFFFFF"/>
                </a:solidFill>
              </a:defRPr>
            </a:lvl1pPr>
          </a:lstStyle>
          <a:p>
            <a:r>
              <a:t>Events</a:t>
            </a:r>
          </a:p>
        </p:txBody>
      </p:sp>
      <p:sp>
        <p:nvSpPr>
          <p:cNvPr id="392" name="Workflows"/>
          <p:cNvSpPr/>
          <p:nvPr/>
        </p:nvSpPr>
        <p:spPr>
          <a:xfrm>
            <a:off x="17026546" y="11066964"/>
            <a:ext cx="2522908"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FFFFFF"/>
                </a:solidFill>
              </a:defRPr>
            </a:lvl1pPr>
          </a:lstStyle>
          <a:p>
            <a:r>
              <a:t>Workflows</a:t>
            </a:r>
          </a:p>
        </p:txBody>
      </p:sp>
      <p:sp>
        <p:nvSpPr>
          <p:cNvPr id="393" name="Actions"/>
          <p:cNvSpPr/>
          <p:nvPr/>
        </p:nvSpPr>
        <p:spPr>
          <a:xfrm>
            <a:off x="21460104" y="11066964"/>
            <a:ext cx="2012394"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FFFFFF"/>
                </a:solidFill>
              </a:defRPr>
            </a:lvl1pPr>
          </a:lstStyle>
          <a:p>
            <a:r>
              <a:t>Actions</a:t>
            </a:r>
          </a:p>
        </p:txBody>
      </p:sp>
      <p:sp>
        <p:nvSpPr>
          <p:cNvPr id="394" name="Line"/>
          <p:cNvSpPr/>
          <p:nvPr/>
        </p:nvSpPr>
        <p:spPr>
          <a:xfrm>
            <a:off x="19581356" y="11487486"/>
            <a:ext cx="1846845" cy="1"/>
          </a:xfrm>
          <a:prstGeom prst="line">
            <a:avLst/>
          </a:prstGeom>
          <a:ln w="25400">
            <a:solidFill>
              <a:srgbClr val="FFFFFF"/>
            </a:solidFill>
            <a:miter lim="400000"/>
            <a:tailEnd type="triangle"/>
          </a:ln>
        </p:spPr>
        <p:txBody>
          <a:bodyPr lIns="50800" tIns="50800" rIns="50800" bIns="50800" anchor="ctr"/>
          <a:lstStyle/>
          <a:p>
            <a:pPr>
              <a:defRPr sz="3200"/>
            </a:pPr>
            <a:endParaRPr/>
          </a:p>
        </p:txBody>
      </p:sp>
      <p:sp>
        <p:nvSpPr>
          <p:cNvPr id="395" name="Trigger"/>
          <p:cNvSpPr txBox="1"/>
          <p:nvPr/>
        </p:nvSpPr>
        <p:spPr>
          <a:xfrm>
            <a:off x="15536929" y="11049843"/>
            <a:ext cx="1068587"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solidFill>
                  <a:srgbClr val="FFFFFF"/>
                </a:solidFill>
              </a:defRPr>
            </a:lvl1pPr>
          </a:lstStyle>
          <a:p>
            <a:r>
              <a:t>Trigger</a:t>
            </a:r>
          </a:p>
        </p:txBody>
      </p:sp>
      <p:sp>
        <p:nvSpPr>
          <p:cNvPr id="396" name="Use"/>
          <p:cNvSpPr txBox="1"/>
          <p:nvPr/>
        </p:nvSpPr>
        <p:spPr>
          <a:xfrm>
            <a:off x="20204101" y="11049843"/>
            <a:ext cx="65633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solidFill>
                  <a:srgbClr val="FFFFFF"/>
                </a:solidFill>
              </a:defRPr>
            </a:lvl1pPr>
          </a:lstStyle>
          <a:p>
            <a:r>
              <a:t>Use</a:t>
            </a:r>
          </a:p>
        </p:txBody>
      </p:sp>
      <p:sp>
        <p:nvSpPr>
          <p:cNvPr id="397" name="Line"/>
          <p:cNvSpPr/>
          <p:nvPr/>
        </p:nvSpPr>
        <p:spPr>
          <a:xfrm>
            <a:off x="15147799" y="11487486"/>
            <a:ext cx="1846844" cy="1"/>
          </a:xfrm>
          <a:prstGeom prst="line">
            <a:avLst/>
          </a:prstGeom>
          <a:ln w="25400">
            <a:solidFill>
              <a:srgbClr val="FFFFFF"/>
            </a:solidFill>
            <a:miter lim="400000"/>
            <a:tailEnd type="triangle"/>
          </a:ln>
        </p:spPr>
        <p:txBody>
          <a:bodyPr lIns="50800" tIns="50800" rIns="50800" bIns="50800" anchor="ctr"/>
          <a:lstStyle/>
          <a:p>
            <a:pPr>
              <a:defRPr sz="3200"/>
            </a:pPr>
            <a:endParaRPr/>
          </a:p>
        </p:txBody>
      </p:sp>
      <p:sp>
        <p:nvSpPr>
          <p:cNvPr id="11" name="Google Shape;339;p85">
            <a:extLst>
              <a:ext uri="{FF2B5EF4-FFF2-40B4-BE49-F238E27FC236}">
                <a16:creationId xmlns:a16="http://schemas.microsoft.com/office/drawing/2014/main" id="{DAC9B67A-1D9F-4B7A-9C59-B7006F0C0A2C}"/>
              </a:ext>
            </a:extLst>
          </p:cNvPr>
          <p:cNvSpPr txBox="1"/>
          <p:nvPr/>
        </p:nvSpPr>
        <p:spPr>
          <a:xfrm>
            <a:off x="17957746" y="923245"/>
            <a:ext cx="5805376" cy="7493843"/>
          </a:xfrm>
          <a:prstGeom prst="rect">
            <a:avLst/>
          </a:prstGeom>
          <a:noFill/>
          <a:ln>
            <a:noFill/>
          </a:ln>
        </p:spPr>
        <p:txBody>
          <a:bodyPr spcFirstLastPara="1" wrap="square" lIns="91425" tIns="91425" rIns="91425" bIns="91425" anchor="t" anchorCtr="0">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38761D"/>
                </a:solidFill>
                <a:effectLst/>
                <a:uLnTx/>
                <a:uFillTx/>
                <a:latin typeface="Helvetica"/>
                <a:cs typeface="Helvetica"/>
                <a:sym typeface="Helvetica"/>
              </a:rPr>
              <a:t>#1</a:t>
            </a:r>
            <a:endParaRPr kumimoji="0" lang="en-US" sz="13800" b="0" i="0" u="none" strike="noStrike" kern="0" cap="none" spc="0" normalizeH="0" baseline="0" noProof="0" dirty="0">
              <a:ln>
                <a:noFill/>
              </a:ln>
              <a:solidFill>
                <a:srgbClr val="38761D"/>
              </a:solidFill>
              <a:effectLst/>
              <a:uLnTx/>
              <a:uFillTx/>
              <a:latin typeface="Helvetica"/>
              <a:cs typeface="Helvetica"/>
              <a:sym typeface="Helvetic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FFFFFF"/>
                </a:solidFill>
                <a:effectLst/>
                <a:uLnTx/>
                <a:uFillTx/>
                <a:latin typeface="Helvetica"/>
                <a:cs typeface="Helvetica"/>
                <a:sym typeface="Helvetica"/>
              </a:rPr>
              <a:t>CI on GitHub</a:t>
            </a:r>
          </a:p>
          <a:p>
            <a:pPr marL="0" lvl="0" indent="0" algn="l" rtl="0">
              <a:spcBef>
                <a:spcPts val="0"/>
              </a:spcBef>
              <a:spcAft>
                <a:spcPts val="0"/>
              </a:spcAft>
              <a:buNone/>
            </a:pPr>
            <a:endParaRPr lang="en" sz="9600" b="1" dirty="0">
              <a:solidFill>
                <a:srgbClr val="38761D"/>
              </a:solidFill>
            </a:endParaRPr>
          </a:p>
          <a:p>
            <a:pPr marL="0" lvl="0" indent="0" algn="l" rtl="0">
              <a:spcBef>
                <a:spcPts val="0"/>
              </a:spcBef>
              <a:spcAft>
                <a:spcPts val="0"/>
              </a:spcAft>
              <a:buNone/>
            </a:pPr>
            <a:r>
              <a:rPr lang="en" sz="9600" b="1" dirty="0">
                <a:solidFill>
                  <a:srgbClr val="38761D"/>
                </a:solidFill>
              </a:rPr>
              <a:t>10,000+</a:t>
            </a:r>
            <a:r>
              <a:rPr lang="en" sz="9600" dirty="0"/>
              <a:t> </a:t>
            </a:r>
            <a:endParaRPr sz="9600" dirty="0"/>
          </a:p>
          <a:p>
            <a:pPr marL="0" lvl="0" indent="0" algn="l" rtl="0">
              <a:spcBef>
                <a:spcPts val="0"/>
              </a:spcBef>
              <a:spcAft>
                <a:spcPts val="0"/>
              </a:spcAft>
              <a:buNone/>
            </a:pPr>
            <a:r>
              <a:rPr lang="en" sz="4800" b="1" dirty="0">
                <a:solidFill>
                  <a:schemeClr val="bg1"/>
                </a:solidFill>
              </a:rPr>
              <a:t>Actions in GitHub Marketplace</a:t>
            </a:r>
            <a:endParaRPr sz="4800" b="1" dirty="0">
              <a:solidFill>
                <a:schemeClr val="bg1"/>
              </a:solidFill>
            </a:endParaRPr>
          </a:p>
          <a:p>
            <a:pPr marL="0" lvl="0" indent="0" algn="l" rtl="0">
              <a:spcBef>
                <a:spcPts val="0"/>
              </a:spcBef>
              <a:spcAft>
                <a:spcPts val="0"/>
              </a:spcAft>
              <a:buNone/>
            </a:pPr>
            <a:endParaRPr sz="4000" dirty="0">
              <a:solidFill>
                <a:srgbClr val="1658C5"/>
              </a:solidFill>
            </a:endParaRPr>
          </a:p>
          <a:p>
            <a:pPr marL="0" lvl="0" indent="0" algn="l" rtl="0">
              <a:spcBef>
                <a:spcPts val="0"/>
              </a:spcBef>
              <a:spcAft>
                <a:spcPts val="0"/>
              </a:spcAft>
              <a:buNone/>
            </a:pPr>
            <a:endParaRPr sz="4000" dirty="0"/>
          </a:p>
          <a:p>
            <a:pPr marL="0" lvl="0" indent="0" algn="l" rtl="0">
              <a:spcBef>
                <a:spcPts val="0"/>
              </a:spcBef>
              <a:spcAft>
                <a:spcPts val="0"/>
              </a:spcAft>
              <a:buNone/>
            </a:pPr>
            <a:endParaRPr sz="4000" dirty="0"/>
          </a:p>
          <a:p>
            <a:pPr marL="0" lvl="0" indent="0" algn="l" rtl="0">
              <a:spcBef>
                <a:spcPts val="0"/>
              </a:spcBef>
              <a:spcAft>
                <a:spcPts val="0"/>
              </a:spcAft>
              <a:buNone/>
            </a:pPr>
            <a:endParaRPr sz="4000" dirty="0">
              <a:solidFill>
                <a:schemeClr val="dk1"/>
              </a:solidFill>
            </a:endParaRPr>
          </a:p>
          <a:p>
            <a:pPr marL="0" lvl="0" indent="0" algn="l" rtl="0">
              <a:spcBef>
                <a:spcPts val="0"/>
              </a:spcBef>
              <a:spcAft>
                <a:spcPts val="0"/>
              </a:spcAft>
              <a:buNone/>
            </a:pPr>
            <a:endParaRPr sz="4000" dirty="0">
              <a:solidFill>
                <a:schemeClr val="dk1"/>
              </a:solidFill>
            </a:endParaRPr>
          </a:p>
          <a:p>
            <a:pPr marL="57150" lvl="0" indent="0" algn="l" rtl="0">
              <a:spcBef>
                <a:spcPts val="500"/>
              </a:spcBef>
              <a:spcAft>
                <a:spcPts val="0"/>
              </a:spcAft>
              <a:buNone/>
            </a:pPr>
            <a:endParaRPr sz="4000" dirty="0">
              <a:solidFill>
                <a:schemeClr val="dk1"/>
              </a:solidFill>
              <a:latin typeface="Helvetica Neue"/>
              <a:ea typeface="Helvetica Neue"/>
              <a:cs typeface="Helvetica Neue"/>
              <a:sym typeface="Helvetica Neue"/>
            </a:endParaRPr>
          </a:p>
          <a:p>
            <a:pPr marL="57150" lvl="0" indent="0" algn="l" rtl="0">
              <a:spcBef>
                <a:spcPts val="500"/>
              </a:spcBef>
              <a:spcAft>
                <a:spcPts val="0"/>
              </a:spcAft>
              <a:buNone/>
            </a:pPr>
            <a:endParaRPr sz="4000" dirty="0">
              <a:solidFill>
                <a:schemeClr val="dk1"/>
              </a:solidFill>
              <a:latin typeface="Helvetica Neue"/>
              <a:ea typeface="Helvetica Neue"/>
              <a:cs typeface="Helvetica Neue"/>
              <a:sym typeface="Helvetica Neue"/>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Agenda"/>
          <p:cNvSpPr txBox="1">
            <a:spLocks noGrp="1"/>
          </p:cNvSpPr>
          <p:nvPr>
            <p:ph type="title"/>
          </p:nvPr>
        </p:nvSpPr>
        <p:spPr>
          <a:xfrm>
            <a:off x="255181" y="254000"/>
            <a:ext cx="23731870" cy="2032000"/>
          </a:xfrm>
          <a:prstGeom prst="rect">
            <a:avLst/>
          </a:prstGeom>
        </p:spPr>
        <p:txBody>
          <a:bodyPr/>
          <a:lstStyle/>
          <a:p>
            <a:r>
              <a:rPr lang="en-US" sz="6600" dirty="0"/>
              <a:t>Why GitHub Actions is(are?) Important To You – Some Stats</a:t>
            </a:r>
            <a:endParaRPr sz="6600" dirty="0"/>
          </a:p>
        </p:txBody>
      </p:sp>
      <p:sp>
        <p:nvSpPr>
          <p:cNvPr id="3" name="Text Placeholder 2">
            <a:extLst>
              <a:ext uri="{FF2B5EF4-FFF2-40B4-BE49-F238E27FC236}">
                <a16:creationId xmlns:a16="http://schemas.microsoft.com/office/drawing/2014/main" id="{C60BB78C-4758-4034-9265-66C2FECF7BD1}"/>
              </a:ext>
            </a:extLst>
          </p:cNvPr>
          <p:cNvSpPr>
            <a:spLocks noGrp="1"/>
          </p:cNvSpPr>
          <p:nvPr>
            <p:ph type="body" sz="half" idx="1"/>
          </p:nvPr>
        </p:nvSpPr>
        <p:spPr>
          <a:xfrm>
            <a:off x="659219" y="3556000"/>
            <a:ext cx="11717079" cy="3759200"/>
          </a:xfrm>
        </p:spPr>
        <p:txBody>
          <a:bodyPr/>
          <a:lstStyle/>
          <a:p>
            <a:r>
              <a:rPr lang="en-US" dirty="0"/>
              <a:t>Open Source projects using GitHub Actions merged </a:t>
            </a:r>
            <a:r>
              <a:rPr lang="en-US" b="1" dirty="0"/>
              <a:t>34%</a:t>
            </a:r>
            <a:r>
              <a:rPr lang="en-US" dirty="0"/>
              <a:t> more pull requests</a:t>
            </a:r>
          </a:p>
          <a:p>
            <a:pPr marL="0" indent="0">
              <a:buNone/>
            </a:pPr>
            <a:endParaRPr lang="en-US" dirty="0"/>
          </a:p>
        </p:txBody>
      </p:sp>
      <p:sp>
        <p:nvSpPr>
          <p:cNvPr id="6" name="Text Placeholder 2">
            <a:extLst>
              <a:ext uri="{FF2B5EF4-FFF2-40B4-BE49-F238E27FC236}">
                <a16:creationId xmlns:a16="http://schemas.microsoft.com/office/drawing/2014/main" id="{7C5208A3-6A23-4DD2-9ACC-4074102118CE}"/>
              </a:ext>
            </a:extLst>
          </p:cNvPr>
          <p:cNvSpPr txBox="1">
            <a:spLocks/>
          </p:cNvSpPr>
          <p:nvPr/>
        </p:nvSpPr>
        <p:spPr>
          <a:xfrm>
            <a:off x="11396921" y="8585200"/>
            <a:ext cx="11717079" cy="375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635000" marR="0" indent="-635000"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1pPr>
            <a:lvl2pPr marL="13088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2pPr>
            <a:lvl3pPr marL="17533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3pPr>
            <a:lvl4pPr marL="21978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4pPr>
            <a:lvl5pPr marL="26423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hangingPunct="1"/>
            <a:r>
              <a:rPr lang="en-US" dirty="0"/>
              <a:t>Open Source projects using GitHub Actions decreased time to merge by </a:t>
            </a:r>
            <a:r>
              <a:rPr lang="en-US" b="1" dirty="0"/>
              <a:t>18%</a:t>
            </a:r>
          </a:p>
          <a:p>
            <a:pPr marL="0" indent="0" hangingPunct="1">
              <a:buFontTx/>
              <a:buNone/>
            </a:pPr>
            <a:endParaRPr lang="en-US" dirty="0"/>
          </a:p>
        </p:txBody>
      </p:sp>
    </p:spTree>
    <p:extLst>
      <p:ext uri="{BB962C8B-B14F-4D97-AF65-F5344CB8AC3E}">
        <p14:creationId xmlns:p14="http://schemas.microsoft.com/office/powerpoint/2010/main" val="33252899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8A43-4D39-4A72-AFD2-BAADA829CAF4}"/>
              </a:ext>
            </a:extLst>
          </p:cNvPr>
          <p:cNvSpPr>
            <a:spLocks noGrp="1"/>
          </p:cNvSpPr>
          <p:nvPr>
            <p:ph type="title"/>
          </p:nvPr>
        </p:nvSpPr>
        <p:spPr>
          <a:xfrm>
            <a:off x="1270000" y="5842000"/>
            <a:ext cx="21844000" cy="2032000"/>
          </a:xfrm>
        </p:spPr>
        <p:txBody>
          <a:bodyPr/>
          <a:lstStyle/>
          <a:p>
            <a:pPr algn="ctr"/>
            <a:r>
              <a:rPr lang="en-US" dirty="0"/>
              <a:t>Terminology</a:t>
            </a:r>
          </a:p>
        </p:txBody>
      </p:sp>
      <p:sp>
        <p:nvSpPr>
          <p:cNvPr id="6" name="TextBox 5">
            <a:extLst>
              <a:ext uri="{FF2B5EF4-FFF2-40B4-BE49-F238E27FC236}">
                <a16:creationId xmlns:a16="http://schemas.microsoft.com/office/drawing/2014/main" id="{5D5C776F-04D7-4A96-8BED-C37255E95D2F}"/>
              </a:ext>
            </a:extLst>
          </p:cNvPr>
          <p:cNvSpPr txBox="1"/>
          <p:nvPr/>
        </p:nvSpPr>
        <p:spPr>
          <a:xfrm>
            <a:off x="6094142" y="6427113"/>
            <a:ext cx="12188282"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16194587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33AC9D-5BFD-478C-B542-EB7C2C460BCA}"/>
              </a:ext>
            </a:extLst>
          </p:cNvPr>
          <p:cNvSpPr txBox="1"/>
          <p:nvPr/>
        </p:nvSpPr>
        <p:spPr>
          <a:xfrm>
            <a:off x="1323474" y="2834976"/>
            <a:ext cx="21921537" cy="933742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1" indent="0" algn="l" defTabSz="457200" hangingPunct="1">
              <a:lnSpc>
                <a:spcPct val="117999"/>
              </a:lnSpc>
              <a:defRPr/>
            </a:pPr>
            <a:r>
              <a:rPr kumimoji="0" lang="en-US" sz="3200" b="1" i="0" u="none" strike="noStrike" kern="0" cap="none" spc="0" normalizeH="0" baseline="0" noProof="0" dirty="0">
                <a:ln>
                  <a:noFill/>
                </a:ln>
                <a:solidFill>
                  <a:sysClr val="windowText" lastClr="000000"/>
                </a:solidFill>
                <a:effectLst/>
                <a:uLnTx/>
                <a:uFillTx/>
                <a:latin typeface="Helvetica"/>
                <a:cs typeface="Helvetica"/>
                <a:sym typeface="Helvetica"/>
              </a:rPr>
              <a:t>GitHub Actions </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The official name for the automation feature that comes with GitHub.  AND.. It can be used for a lot more than CI/CD!</a:t>
            </a:r>
          </a:p>
          <a:p>
            <a:pPr lvl="1" indent="0" algn="l" defTabSz="457200" hangingPunct="1">
              <a:lnSpc>
                <a:spcPct val="117999"/>
              </a:lnSpc>
              <a:defRPr/>
            </a:pPr>
            <a:r>
              <a:rPr kumimoji="0" lang="en-US" sz="3200" b="1" i="0" u="none" strike="noStrike" kern="0" cap="none" spc="0" normalizeH="0" baseline="0" noProof="0" dirty="0">
                <a:ln>
                  <a:noFill/>
                </a:ln>
                <a:solidFill>
                  <a:sysClr val="windowText" lastClr="000000"/>
                </a:solidFill>
                <a:effectLst/>
                <a:uLnTx/>
                <a:uFillTx/>
                <a:latin typeface="Helvetica"/>
                <a:cs typeface="Helvetica"/>
                <a:sym typeface="Helvetica"/>
              </a:rPr>
              <a:t>GitHub Runner</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 An “agent” service that is responsible for doing the work of a Job in a Workflow.  GitHub has two options: a hosted service where we run the Runners AND Runners that you maintain yourself on infrastructure you control.  For self-hosted runners, you will be responsible for the machine they run on, the tools that are installed, etc.</a:t>
            </a:r>
          </a:p>
          <a:p>
            <a:pPr lvl="1" indent="0" algn="l" defTabSz="457200" hangingPunct="1">
              <a:lnSpc>
                <a:spcPct val="117999"/>
              </a:lnSpc>
              <a:defRPr/>
            </a:pPr>
            <a:r>
              <a:rPr kumimoji="0" lang="en-US" sz="3200" b="1" i="0" u="none" strike="noStrike" kern="0" cap="none" spc="0" normalizeH="0" baseline="0" noProof="0" dirty="0">
                <a:ln>
                  <a:noFill/>
                </a:ln>
                <a:solidFill>
                  <a:sysClr val="windowText" lastClr="000000"/>
                </a:solidFill>
                <a:effectLst/>
                <a:uLnTx/>
                <a:uFillTx/>
                <a:latin typeface="Helvetica"/>
                <a:cs typeface="Helvetica"/>
                <a:sym typeface="Helvetica"/>
              </a:rPr>
              <a:t>Workflow</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 An automation orchestration, represented as a </a:t>
            </a:r>
            <a:r>
              <a:rPr kumimoji="0" lang="en-US" sz="3200" b="0" i="0" u="none" strike="noStrike" kern="0" cap="none" spc="0" normalizeH="0" baseline="0" noProof="0" dirty="0" err="1">
                <a:ln>
                  <a:noFill/>
                </a:ln>
                <a:solidFill>
                  <a:sysClr val="windowText" lastClr="000000"/>
                </a:solidFill>
                <a:effectLst/>
                <a:uLnTx/>
                <a:uFillTx/>
                <a:latin typeface="Helvetica"/>
                <a:cs typeface="Helvetica"/>
                <a:sym typeface="Helvetica"/>
              </a:rPr>
              <a:t>yaml</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file in your repo, that coordinates one-to-many jobs</a:t>
            </a:r>
          </a:p>
          <a:p>
            <a:pPr lvl="1" indent="0" algn="l" defTabSz="457200" hangingPunct="1">
              <a:lnSpc>
                <a:spcPct val="117999"/>
              </a:lnSpc>
              <a:defRPr/>
            </a:pPr>
            <a:r>
              <a:rPr kumimoji="0" lang="en-US" sz="3200" b="1" i="0" u="none" strike="noStrike" kern="0" cap="none" spc="0" normalizeH="0" baseline="0" noProof="0" dirty="0">
                <a:ln>
                  <a:noFill/>
                </a:ln>
                <a:solidFill>
                  <a:sysClr val="windowText" lastClr="000000"/>
                </a:solidFill>
                <a:effectLst/>
                <a:uLnTx/>
                <a:uFillTx/>
                <a:latin typeface="Helvetica"/>
                <a:cs typeface="Helvetica"/>
                <a:sym typeface="Helvetica"/>
              </a:rPr>
              <a:t>Job</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 A series of steps, that a single GitHub Runner (hosted or self-hosted)</a:t>
            </a:r>
          </a:p>
          <a:p>
            <a:pPr lvl="1" indent="0" algn="l" defTabSz="457200" hangingPunct="1">
              <a:lnSpc>
                <a:spcPct val="117999"/>
              </a:lnSpc>
              <a:defRPr/>
            </a:pPr>
            <a:r>
              <a:rPr kumimoji="0" lang="en-US" sz="3200" b="1" i="0" u="none" strike="noStrike" kern="0" cap="none" spc="0" normalizeH="0" baseline="0" noProof="0" dirty="0">
                <a:ln>
                  <a:noFill/>
                </a:ln>
                <a:solidFill>
                  <a:sysClr val="windowText" lastClr="000000"/>
                </a:solidFill>
                <a:effectLst/>
                <a:uLnTx/>
                <a:uFillTx/>
                <a:latin typeface="Helvetica"/>
                <a:cs typeface="Helvetica"/>
                <a:sym typeface="Helvetica"/>
              </a:rPr>
              <a:t>Step</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 An individual task within a Job.  (ex: run a shell script, login to a container registry, push a </a:t>
            </a:r>
            <a:r>
              <a:rPr kumimoji="0" lang="en-US" sz="3200" b="0" i="0" u="none" strike="noStrike" kern="0" cap="none" spc="0" normalizeH="0" baseline="0" noProof="0" dirty="0" err="1">
                <a:ln>
                  <a:noFill/>
                </a:ln>
                <a:solidFill>
                  <a:sysClr val="windowText" lastClr="000000"/>
                </a:solidFill>
                <a:effectLst/>
                <a:uLnTx/>
                <a:uFillTx/>
                <a:latin typeface="Helvetica"/>
                <a:cs typeface="Helvetica"/>
                <a:sym typeface="Helvetica"/>
              </a:rPr>
              <a:t>npm</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package to the GitHub Package Registry).  A step could also be to call an “</a:t>
            </a:r>
            <a:r>
              <a:rPr kumimoji="0" lang="en-US" sz="3200" b="1" i="0" u="none" strike="noStrike" kern="0" cap="none" spc="0" normalizeH="0" baseline="0" noProof="0" dirty="0">
                <a:ln>
                  <a:noFill/>
                </a:ln>
                <a:solidFill>
                  <a:sysClr val="windowText" lastClr="000000"/>
                </a:solidFill>
                <a:effectLst/>
                <a:uLnTx/>
                <a:uFillTx/>
                <a:latin typeface="Helvetica"/>
                <a:cs typeface="Helvetica"/>
                <a:sym typeface="Helvetica"/>
              </a:rPr>
              <a:t>Action</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a:t>
            </a:r>
          </a:p>
          <a:p>
            <a:pPr lvl="1" indent="0" algn="l" defTabSz="457200" hangingPunct="1">
              <a:lnSpc>
                <a:spcPct val="117999"/>
              </a:lnSpc>
              <a:defRPr/>
            </a:pPr>
            <a:r>
              <a:rPr kumimoji="0" lang="en-US" sz="3200" b="1" i="0" u="none" strike="noStrike" kern="0" cap="none" spc="0" normalizeH="0" baseline="0" noProof="0" dirty="0">
                <a:ln>
                  <a:noFill/>
                </a:ln>
                <a:solidFill>
                  <a:sysClr val="windowText" lastClr="000000"/>
                </a:solidFill>
                <a:effectLst/>
                <a:uLnTx/>
                <a:uFillTx/>
                <a:latin typeface="Helvetica"/>
                <a:cs typeface="Helvetica"/>
                <a:sym typeface="Helvetica"/>
              </a:rPr>
              <a:t>Action</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 An encapsulation of functionality for the purpose of reusability.  (ex: I want to build a containerized app (any language) and push it to “</a:t>
            </a:r>
            <a:r>
              <a:rPr kumimoji="0" lang="en-US" sz="3200" b="0" i="1" u="none" strike="noStrike" kern="0" cap="none" spc="0" normalizeH="0" baseline="0" noProof="0" dirty="0">
                <a:ln>
                  <a:noFill/>
                </a:ln>
                <a:solidFill>
                  <a:sysClr val="windowText" lastClr="000000"/>
                </a:solidFill>
                <a:effectLst/>
                <a:uLnTx/>
                <a:uFillTx/>
                <a:latin typeface="Helvetica"/>
                <a:cs typeface="Helvetica"/>
                <a:sym typeface="Helvetica"/>
              </a:rPr>
              <a:t>our</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standard company registry while only having to supply a </a:t>
            </a:r>
            <a:r>
              <a:rPr kumimoji="0" lang="en-US" sz="3200" b="0" i="0" u="none" strike="noStrike" kern="0" cap="none" spc="0" normalizeH="0" baseline="0" noProof="0" dirty="0" err="1">
                <a:ln>
                  <a:noFill/>
                </a:ln>
                <a:solidFill>
                  <a:sysClr val="windowText" lastClr="000000"/>
                </a:solidFill>
                <a:effectLst/>
                <a:uLnTx/>
                <a:uFillTx/>
                <a:latin typeface="Helvetica"/>
                <a:cs typeface="Helvetica"/>
                <a:sym typeface="Helvetica"/>
              </a:rPr>
              <a:t>DockerFile</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Can be from the community (Marketplace) or you can write your own custom Action and use from your own repo (or publish it to the Marketplace and share it with the world!)</a:t>
            </a:r>
          </a:p>
          <a:p>
            <a:pPr lvl="1" indent="0" algn="l" defTabSz="457200" hangingPunct="1">
              <a:lnSpc>
                <a:spcPct val="117999"/>
              </a:lnSpc>
              <a:defRPr/>
            </a:pPr>
            <a:r>
              <a:rPr kumimoji="0" lang="en-US" sz="3200" b="1" i="0" u="none" strike="noStrike" kern="0" cap="none" spc="0" normalizeH="0" baseline="0" noProof="0" dirty="0">
                <a:ln>
                  <a:noFill/>
                </a:ln>
                <a:solidFill>
                  <a:sysClr val="windowText" lastClr="000000"/>
                </a:solidFill>
                <a:effectLst/>
                <a:uLnTx/>
                <a:uFillTx/>
                <a:latin typeface="Helvetica"/>
                <a:cs typeface="Helvetica"/>
                <a:sym typeface="Helvetica"/>
              </a:rPr>
              <a:t>Reusable Workflow</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 Another reusability option that allows an entire Workflow (1-to-many-jobs) to be used as the Job of another Workflow.  **Note: Reusable workflows cannot call other reusable workflows (currently anyway)</a:t>
            </a:r>
          </a:p>
          <a:p>
            <a:pPr lvl="1" indent="0" algn="l" defTabSz="457200" hangingPunct="1">
              <a:lnSpc>
                <a:spcPct val="117999"/>
              </a:lnSpc>
              <a:defRPr/>
            </a:pPr>
            <a:r>
              <a:rPr kumimoji="0" lang="en-US" sz="3200" b="1" i="0" u="none" strike="noStrike" kern="0" cap="none" spc="0" normalizeH="0" baseline="0" noProof="0" dirty="0">
                <a:ln>
                  <a:noFill/>
                </a:ln>
                <a:solidFill>
                  <a:sysClr val="windowText" lastClr="000000"/>
                </a:solidFill>
                <a:effectLst/>
                <a:uLnTx/>
                <a:uFillTx/>
                <a:latin typeface="Helvetica"/>
                <a:cs typeface="Helvetica"/>
                <a:sym typeface="Helvetica"/>
              </a:rPr>
              <a:t>Trigger</a:t>
            </a:r>
            <a:r>
              <a:rPr kumimoji="0" lang="en-US" sz="3200" b="0" i="0" u="none" strike="noStrike" kern="0" cap="none" spc="0" normalizeH="0" baseline="0" noProof="0" dirty="0">
                <a:ln>
                  <a:noFill/>
                </a:ln>
                <a:solidFill>
                  <a:sysClr val="windowText" lastClr="000000"/>
                </a:solidFill>
                <a:effectLst/>
                <a:uLnTx/>
                <a:uFillTx/>
                <a:latin typeface="Helvetica"/>
                <a:cs typeface="Helvetica"/>
                <a:sym typeface="Helvetica"/>
              </a:rPr>
              <a:t> – The event that has caused a Workflow to run</a:t>
            </a:r>
          </a:p>
        </p:txBody>
      </p:sp>
      <p:sp>
        <p:nvSpPr>
          <p:cNvPr id="8" name="TextBox 7">
            <a:extLst>
              <a:ext uri="{FF2B5EF4-FFF2-40B4-BE49-F238E27FC236}">
                <a16:creationId xmlns:a16="http://schemas.microsoft.com/office/drawing/2014/main" id="{F39D23C4-A820-4915-B53C-9819B89745A2}"/>
              </a:ext>
            </a:extLst>
          </p:cNvPr>
          <p:cNvSpPr txBox="1"/>
          <p:nvPr/>
        </p:nvSpPr>
        <p:spPr>
          <a:xfrm>
            <a:off x="6097859" y="758766"/>
            <a:ext cx="12188282"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r>
              <a:rPr lang="en-US" sz="9600" b="1" dirty="0">
                <a:solidFill>
                  <a:schemeClr val="bg1"/>
                </a:solidFill>
                <a:effectLst/>
              </a:rPr>
              <a:t>Terminology</a:t>
            </a:r>
            <a:endParaRPr lang="en-US" b="1" dirty="0">
              <a:solidFill>
                <a:schemeClr val="bg1"/>
              </a:solidFill>
            </a:endParaRPr>
          </a:p>
        </p:txBody>
      </p:sp>
    </p:spTree>
    <p:extLst>
      <p:ext uri="{BB962C8B-B14F-4D97-AF65-F5344CB8AC3E}">
        <p14:creationId xmlns:p14="http://schemas.microsoft.com/office/powerpoint/2010/main" val="39059515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65D4-FF47-48D9-AD57-CFAD5DF3F8BC}"/>
              </a:ext>
            </a:extLst>
          </p:cNvPr>
          <p:cNvSpPr>
            <a:spLocks noGrp="1"/>
          </p:cNvSpPr>
          <p:nvPr>
            <p:ph type="title"/>
          </p:nvPr>
        </p:nvSpPr>
        <p:spPr>
          <a:xfrm>
            <a:off x="1270000" y="645160"/>
            <a:ext cx="21844000" cy="2032000"/>
          </a:xfrm>
        </p:spPr>
        <p:txBody>
          <a:bodyPr/>
          <a:lstStyle/>
          <a:p>
            <a:r>
              <a:rPr lang="en-US" dirty="0"/>
              <a:t>Key Components</a:t>
            </a:r>
          </a:p>
        </p:txBody>
      </p:sp>
      <p:sp>
        <p:nvSpPr>
          <p:cNvPr id="5" name="Rectangle: Rounded Corners 4">
            <a:extLst>
              <a:ext uri="{FF2B5EF4-FFF2-40B4-BE49-F238E27FC236}">
                <a16:creationId xmlns:a16="http://schemas.microsoft.com/office/drawing/2014/main" id="{0491466E-D1FA-47C0-A716-3CEF6AF51671}"/>
              </a:ext>
            </a:extLst>
          </p:cNvPr>
          <p:cNvSpPr/>
          <p:nvPr/>
        </p:nvSpPr>
        <p:spPr>
          <a:xfrm>
            <a:off x="524042" y="6679212"/>
            <a:ext cx="3893552"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Events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sp>
        <p:nvSpPr>
          <p:cNvPr id="6" name="Rectangle: Rounded Corners 5">
            <a:extLst>
              <a:ext uri="{FF2B5EF4-FFF2-40B4-BE49-F238E27FC236}">
                <a16:creationId xmlns:a16="http://schemas.microsoft.com/office/drawing/2014/main" id="{45A42D8C-E46D-43CF-BF79-30D051907848}"/>
              </a:ext>
            </a:extLst>
          </p:cNvPr>
          <p:cNvSpPr/>
          <p:nvPr/>
        </p:nvSpPr>
        <p:spPr>
          <a:xfrm>
            <a:off x="6942221" y="2611841"/>
            <a:ext cx="9480884" cy="10609179"/>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268C1644-B942-4458-AFB1-1A4C2B105E51}"/>
              </a:ext>
            </a:extLst>
          </p:cNvPr>
          <p:cNvSpPr txBox="1"/>
          <p:nvPr/>
        </p:nvSpPr>
        <p:spPr>
          <a:xfrm>
            <a:off x="6942221" y="3012166"/>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Workflow</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8" name="Rectangle: Rounded Corners 7">
            <a:extLst>
              <a:ext uri="{FF2B5EF4-FFF2-40B4-BE49-F238E27FC236}">
                <a16:creationId xmlns:a16="http://schemas.microsoft.com/office/drawing/2014/main" id="{EC9406ED-EB40-42D6-8569-AF1F440EEA00}"/>
              </a:ext>
            </a:extLst>
          </p:cNvPr>
          <p:cNvSpPr/>
          <p:nvPr/>
        </p:nvSpPr>
        <p:spPr>
          <a:xfrm>
            <a:off x="7652084" y="4355432"/>
            <a:ext cx="8013032" cy="3922294"/>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9" name="TextBox 8">
            <a:extLst>
              <a:ext uri="{FF2B5EF4-FFF2-40B4-BE49-F238E27FC236}">
                <a16:creationId xmlns:a16="http://schemas.microsoft.com/office/drawing/2014/main" id="{817BA01F-3330-4C06-80FF-45ECA07505F2}"/>
              </a:ext>
            </a:extLst>
          </p:cNvPr>
          <p:cNvSpPr txBox="1"/>
          <p:nvPr/>
        </p:nvSpPr>
        <p:spPr>
          <a:xfrm>
            <a:off x="7407440" y="4536166"/>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Job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1" name="Rectangle: Rounded Corners 10">
            <a:extLst>
              <a:ext uri="{FF2B5EF4-FFF2-40B4-BE49-F238E27FC236}">
                <a16:creationId xmlns:a16="http://schemas.microsoft.com/office/drawing/2014/main" id="{F7C63A05-4899-40F3-803F-4167FCF4DEE4}"/>
              </a:ext>
            </a:extLst>
          </p:cNvPr>
          <p:cNvSpPr/>
          <p:nvPr/>
        </p:nvSpPr>
        <p:spPr>
          <a:xfrm>
            <a:off x="8085221" y="5408200"/>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3497CCF8-9B5E-4DBB-95C7-E1A3624B9639}"/>
              </a:ext>
            </a:extLst>
          </p:cNvPr>
          <p:cNvSpPr txBox="1"/>
          <p:nvPr/>
        </p:nvSpPr>
        <p:spPr>
          <a:xfrm>
            <a:off x="7944848" y="5602960"/>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3" name="Rectangle: Rounded Corners 12">
            <a:extLst>
              <a:ext uri="{FF2B5EF4-FFF2-40B4-BE49-F238E27FC236}">
                <a16:creationId xmlns:a16="http://schemas.microsoft.com/office/drawing/2014/main" id="{1E1ED729-5D52-4853-8536-C89F3BB5B9AA}"/>
              </a:ext>
            </a:extLst>
          </p:cNvPr>
          <p:cNvSpPr/>
          <p:nvPr/>
        </p:nvSpPr>
        <p:spPr>
          <a:xfrm>
            <a:off x="11044989" y="5709809"/>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14" name="Rectangle: Rounded Corners 13">
            <a:extLst>
              <a:ext uri="{FF2B5EF4-FFF2-40B4-BE49-F238E27FC236}">
                <a16:creationId xmlns:a16="http://schemas.microsoft.com/office/drawing/2014/main" id="{97B8AD41-4581-4FE4-ABFA-F67F19DE9503}"/>
              </a:ext>
            </a:extLst>
          </p:cNvPr>
          <p:cNvSpPr/>
          <p:nvPr/>
        </p:nvSpPr>
        <p:spPr>
          <a:xfrm>
            <a:off x="8093243" y="6884075"/>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5" name="TextBox 14">
            <a:extLst>
              <a:ext uri="{FF2B5EF4-FFF2-40B4-BE49-F238E27FC236}">
                <a16:creationId xmlns:a16="http://schemas.microsoft.com/office/drawing/2014/main" id="{5F8A7D72-4694-4C6E-8DC2-69465AEDAA7B}"/>
              </a:ext>
            </a:extLst>
          </p:cNvPr>
          <p:cNvSpPr txBox="1"/>
          <p:nvPr/>
        </p:nvSpPr>
        <p:spPr>
          <a:xfrm>
            <a:off x="7952870" y="7078835"/>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6" name="Rectangle: Rounded Corners 15">
            <a:extLst>
              <a:ext uri="{FF2B5EF4-FFF2-40B4-BE49-F238E27FC236}">
                <a16:creationId xmlns:a16="http://schemas.microsoft.com/office/drawing/2014/main" id="{D4DC8055-8E73-43B6-964F-34EA533EAD80}"/>
              </a:ext>
            </a:extLst>
          </p:cNvPr>
          <p:cNvSpPr/>
          <p:nvPr/>
        </p:nvSpPr>
        <p:spPr>
          <a:xfrm>
            <a:off x="11053011" y="7185684"/>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17" name="Rectangle: Rounded Corners 16">
            <a:extLst>
              <a:ext uri="{FF2B5EF4-FFF2-40B4-BE49-F238E27FC236}">
                <a16:creationId xmlns:a16="http://schemas.microsoft.com/office/drawing/2014/main" id="{EA7CBE48-0E22-40E2-B525-3C87724921D9}"/>
              </a:ext>
            </a:extLst>
          </p:cNvPr>
          <p:cNvSpPr/>
          <p:nvPr/>
        </p:nvSpPr>
        <p:spPr>
          <a:xfrm>
            <a:off x="7684169" y="8767005"/>
            <a:ext cx="8013032" cy="3922294"/>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E6F72D7C-77A1-4A73-A685-333DB4E54586}"/>
              </a:ext>
            </a:extLst>
          </p:cNvPr>
          <p:cNvSpPr txBox="1"/>
          <p:nvPr/>
        </p:nvSpPr>
        <p:spPr>
          <a:xfrm>
            <a:off x="7439525" y="8947739"/>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Job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9" name="Rectangle: Rounded Corners 18">
            <a:extLst>
              <a:ext uri="{FF2B5EF4-FFF2-40B4-BE49-F238E27FC236}">
                <a16:creationId xmlns:a16="http://schemas.microsoft.com/office/drawing/2014/main" id="{8F53EB09-D297-47CF-ABC9-100719343DEF}"/>
              </a:ext>
            </a:extLst>
          </p:cNvPr>
          <p:cNvSpPr/>
          <p:nvPr/>
        </p:nvSpPr>
        <p:spPr>
          <a:xfrm>
            <a:off x="8117306" y="9819773"/>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56F0C5E-5BF3-4D63-9E60-82AD08010D38}"/>
              </a:ext>
            </a:extLst>
          </p:cNvPr>
          <p:cNvSpPr txBox="1"/>
          <p:nvPr/>
        </p:nvSpPr>
        <p:spPr>
          <a:xfrm>
            <a:off x="7976933" y="10014533"/>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1" name="Rectangle: Rounded Corners 20">
            <a:extLst>
              <a:ext uri="{FF2B5EF4-FFF2-40B4-BE49-F238E27FC236}">
                <a16:creationId xmlns:a16="http://schemas.microsoft.com/office/drawing/2014/main" id="{6B36BEB2-C40A-4F26-82E7-871918903F2F}"/>
              </a:ext>
            </a:extLst>
          </p:cNvPr>
          <p:cNvSpPr/>
          <p:nvPr/>
        </p:nvSpPr>
        <p:spPr>
          <a:xfrm>
            <a:off x="11077074" y="10121382"/>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22" name="Rectangle: Rounded Corners 21">
            <a:extLst>
              <a:ext uri="{FF2B5EF4-FFF2-40B4-BE49-F238E27FC236}">
                <a16:creationId xmlns:a16="http://schemas.microsoft.com/office/drawing/2014/main" id="{0A662FA8-4EBC-4476-99C3-228A8B788013}"/>
              </a:ext>
            </a:extLst>
          </p:cNvPr>
          <p:cNvSpPr/>
          <p:nvPr/>
        </p:nvSpPr>
        <p:spPr>
          <a:xfrm>
            <a:off x="8125328" y="11295648"/>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3" name="TextBox 22">
            <a:extLst>
              <a:ext uri="{FF2B5EF4-FFF2-40B4-BE49-F238E27FC236}">
                <a16:creationId xmlns:a16="http://schemas.microsoft.com/office/drawing/2014/main" id="{5816CDB8-B705-4615-87CD-A5347C3A699F}"/>
              </a:ext>
            </a:extLst>
          </p:cNvPr>
          <p:cNvSpPr txBox="1"/>
          <p:nvPr/>
        </p:nvSpPr>
        <p:spPr>
          <a:xfrm>
            <a:off x="7984955" y="11490408"/>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4" name="Rectangle: Rounded Corners 23">
            <a:extLst>
              <a:ext uri="{FF2B5EF4-FFF2-40B4-BE49-F238E27FC236}">
                <a16:creationId xmlns:a16="http://schemas.microsoft.com/office/drawing/2014/main" id="{4CEBFA8B-D4BC-4DA3-A06E-B3CAE949BC89}"/>
              </a:ext>
            </a:extLst>
          </p:cNvPr>
          <p:cNvSpPr/>
          <p:nvPr/>
        </p:nvSpPr>
        <p:spPr>
          <a:xfrm>
            <a:off x="11085096" y="11597257"/>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26" name="Rectangle: Rounded Corners 25">
            <a:extLst>
              <a:ext uri="{FF2B5EF4-FFF2-40B4-BE49-F238E27FC236}">
                <a16:creationId xmlns:a16="http://schemas.microsoft.com/office/drawing/2014/main" id="{AAB3E0F2-A69F-4E30-AB03-92064F696D39}"/>
              </a:ext>
            </a:extLst>
          </p:cNvPr>
          <p:cNvSpPr/>
          <p:nvPr/>
        </p:nvSpPr>
        <p:spPr>
          <a:xfrm>
            <a:off x="18215811" y="4536166"/>
            <a:ext cx="5245768" cy="3741560"/>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8" name="TextBox 27">
            <a:extLst>
              <a:ext uri="{FF2B5EF4-FFF2-40B4-BE49-F238E27FC236}">
                <a16:creationId xmlns:a16="http://schemas.microsoft.com/office/drawing/2014/main" id="{340979FD-BF45-4467-92E9-D349FC1EDA33}"/>
              </a:ext>
            </a:extLst>
          </p:cNvPr>
          <p:cNvSpPr txBox="1"/>
          <p:nvPr/>
        </p:nvSpPr>
        <p:spPr>
          <a:xfrm>
            <a:off x="18997863" y="4715547"/>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Runner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9" name="Rectangle: Rounded Corners 28">
            <a:extLst>
              <a:ext uri="{FF2B5EF4-FFF2-40B4-BE49-F238E27FC236}">
                <a16:creationId xmlns:a16="http://schemas.microsoft.com/office/drawing/2014/main" id="{18E2F379-F4F9-4DBC-AEC6-57951FB3A78F}"/>
              </a:ext>
            </a:extLst>
          </p:cNvPr>
          <p:cNvSpPr/>
          <p:nvPr/>
        </p:nvSpPr>
        <p:spPr>
          <a:xfrm>
            <a:off x="18849483" y="5741894"/>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Run 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0" name="Rectangle: Rounded Corners 29">
            <a:extLst>
              <a:ext uri="{FF2B5EF4-FFF2-40B4-BE49-F238E27FC236}">
                <a16:creationId xmlns:a16="http://schemas.microsoft.com/office/drawing/2014/main" id="{F21F0FAF-F9DA-40E8-A254-270B0EACDCD5}"/>
              </a:ext>
            </a:extLst>
          </p:cNvPr>
          <p:cNvSpPr/>
          <p:nvPr/>
        </p:nvSpPr>
        <p:spPr>
          <a:xfrm>
            <a:off x="18829421" y="6799740"/>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Log Results</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1" name="Rectangle: Rounded Corners 30">
            <a:extLst>
              <a:ext uri="{FF2B5EF4-FFF2-40B4-BE49-F238E27FC236}">
                <a16:creationId xmlns:a16="http://schemas.microsoft.com/office/drawing/2014/main" id="{88F3A7D8-E089-4814-8D12-65D8AC58007D}"/>
              </a:ext>
            </a:extLst>
          </p:cNvPr>
          <p:cNvSpPr/>
          <p:nvPr/>
        </p:nvSpPr>
        <p:spPr>
          <a:xfrm>
            <a:off x="18199770" y="8779302"/>
            <a:ext cx="5245768" cy="3741560"/>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2" name="TextBox 31">
            <a:extLst>
              <a:ext uri="{FF2B5EF4-FFF2-40B4-BE49-F238E27FC236}">
                <a16:creationId xmlns:a16="http://schemas.microsoft.com/office/drawing/2014/main" id="{1F5F3D8D-187F-4ADE-B13A-6DA91591CEE9}"/>
              </a:ext>
            </a:extLst>
          </p:cNvPr>
          <p:cNvSpPr txBox="1"/>
          <p:nvPr/>
        </p:nvSpPr>
        <p:spPr>
          <a:xfrm>
            <a:off x="18981822" y="8958683"/>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Runner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33" name="Rectangle: Rounded Corners 32">
            <a:extLst>
              <a:ext uri="{FF2B5EF4-FFF2-40B4-BE49-F238E27FC236}">
                <a16:creationId xmlns:a16="http://schemas.microsoft.com/office/drawing/2014/main" id="{830057BE-30D5-4994-AB15-7EBEDDA36ECE}"/>
              </a:ext>
            </a:extLst>
          </p:cNvPr>
          <p:cNvSpPr/>
          <p:nvPr/>
        </p:nvSpPr>
        <p:spPr>
          <a:xfrm>
            <a:off x="18833442" y="9985030"/>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Run 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4" name="Rectangle: Rounded Corners 33">
            <a:extLst>
              <a:ext uri="{FF2B5EF4-FFF2-40B4-BE49-F238E27FC236}">
                <a16:creationId xmlns:a16="http://schemas.microsoft.com/office/drawing/2014/main" id="{FEDC6867-1C98-4C36-A4C5-2EF0783CA97F}"/>
              </a:ext>
            </a:extLst>
          </p:cNvPr>
          <p:cNvSpPr/>
          <p:nvPr/>
        </p:nvSpPr>
        <p:spPr>
          <a:xfrm>
            <a:off x="18813380" y="11042876"/>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Log Results</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5" name="Arrow: Right 34">
            <a:extLst>
              <a:ext uri="{FF2B5EF4-FFF2-40B4-BE49-F238E27FC236}">
                <a16:creationId xmlns:a16="http://schemas.microsoft.com/office/drawing/2014/main" id="{67C64BD4-5205-4A6E-B4F7-A033B78A82FD}"/>
              </a:ext>
            </a:extLst>
          </p:cNvPr>
          <p:cNvSpPr/>
          <p:nvPr/>
        </p:nvSpPr>
        <p:spPr>
          <a:xfrm>
            <a:off x="4634163" y="6781907"/>
            <a:ext cx="2259932" cy="1182013"/>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solidFill>
                <a:effectLst/>
                <a:uFillTx/>
                <a:latin typeface="+mn-lt"/>
                <a:ea typeface="+mn-ea"/>
                <a:cs typeface="+mn-cs"/>
                <a:sym typeface="Helvetica"/>
              </a:rPr>
              <a:t>Trigger</a:t>
            </a:r>
          </a:p>
        </p:txBody>
      </p:sp>
      <p:sp>
        <p:nvSpPr>
          <p:cNvPr id="36" name="Arrow: Right 35">
            <a:extLst>
              <a:ext uri="{FF2B5EF4-FFF2-40B4-BE49-F238E27FC236}">
                <a16:creationId xmlns:a16="http://schemas.microsoft.com/office/drawing/2014/main" id="{7D7BBDCC-A7BE-4468-B584-0A93C1288C5B}"/>
              </a:ext>
            </a:extLst>
          </p:cNvPr>
          <p:cNvSpPr/>
          <p:nvPr/>
        </p:nvSpPr>
        <p:spPr>
          <a:xfrm>
            <a:off x="15857623" y="6208105"/>
            <a:ext cx="2141619"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7" name="Arrow: Right 36">
            <a:extLst>
              <a:ext uri="{FF2B5EF4-FFF2-40B4-BE49-F238E27FC236}">
                <a16:creationId xmlns:a16="http://schemas.microsoft.com/office/drawing/2014/main" id="{6A093377-567C-496B-BB57-776865B95B72}"/>
              </a:ext>
            </a:extLst>
          </p:cNvPr>
          <p:cNvSpPr/>
          <p:nvPr/>
        </p:nvSpPr>
        <p:spPr>
          <a:xfrm>
            <a:off x="15957888" y="10343300"/>
            <a:ext cx="2141619"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8" name="Rectangle: Rounded Corners 37">
            <a:extLst>
              <a:ext uri="{FF2B5EF4-FFF2-40B4-BE49-F238E27FC236}">
                <a16:creationId xmlns:a16="http://schemas.microsoft.com/office/drawing/2014/main" id="{3368C976-4790-4581-8EE5-5491FFE24FA4}"/>
              </a:ext>
            </a:extLst>
          </p:cNvPr>
          <p:cNvSpPr/>
          <p:nvPr/>
        </p:nvSpPr>
        <p:spPr>
          <a:xfrm>
            <a:off x="18531314" y="910940"/>
            <a:ext cx="4336717"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SECRETS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sp>
        <p:nvSpPr>
          <p:cNvPr id="39" name="Rectangle: Rounded Corners 38">
            <a:extLst>
              <a:ext uri="{FF2B5EF4-FFF2-40B4-BE49-F238E27FC236}">
                <a16:creationId xmlns:a16="http://schemas.microsoft.com/office/drawing/2014/main" id="{F774116B-0730-43B6-A4EE-F54A398BDAAD}"/>
              </a:ext>
            </a:extLst>
          </p:cNvPr>
          <p:cNvSpPr/>
          <p:nvPr/>
        </p:nvSpPr>
        <p:spPr>
          <a:xfrm>
            <a:off x="251327" y="10643366"/>
            <a:ext cx="5655512"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Environments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spTree>
    <p:extLst>
      <p:ext uri="{BB962C8B-B14F-4D97-AF65-F5344CB8AC3E}">
        <p14:creationId xmlns:p14="http://schemas.microsoft.com/office/powerpoint/2010/main" val="288438965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4373</TotalTime>
  <Words>1775</Words>
  <Application>Microsoft Office PowerPoint</Application>
  <PresentationFormat>Custom</PresentationFormat>
  <Paragraphs>214</Paragraphs>
  <Slides>19</Slides>
  <Notes>13</Notes>
  <HiddenSlides>4</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19</vt:i4>
      </vt:variant>
    </vt:vector>
  </HeadingPairs>
  <TitlesOfParts>
    <vt:vector size="33" baseType="lpstr">
      <vt:lpstr>Arial</vt:lpstr>
      <vt:lpstr>Calibri</vt:lpstr>
      <vt:lpstr>Courier New</vt:lpstr>
      <vt:lpstr>Helvetica</vt:lpstr>
      <vt:lpstr>Helvetica Neue</vt:lpstr>
      <vt:lpstr>Helvetica Neue Light</vt:lpstr>
      <vt:lpstr>Quattrocento Sans</vt:lpstr>
      <vt:lpstr>Roboto Mono</vt:lpstr>
      <vt:lpstr>Roboto Mono Regular</vt:lpstr>
      <vt:lpstr>Segoe UI</vt:lpstr>
      <vt:lpstr>Segoe UI Semibold</vt:lpstr>
      <vt:lpstr>Segoe UI Semilight</vt:lpstr>
      <vt:lpstr>White</vt:lpstr>
      <vt:lpstr>Primer v1</vt:lpstr>
      <vt:lpstr>Getting Started with GitHub Actions</vt:lpstr>
      <vt:lpstr>Before we begin…..</vt:lpstr>
      <vt:lpstr>PowerPoint Presentation</vt:lpstr>
      <vt:lpstr>What is DevOps</vt:lpstr>
      <vt:lpstr>What are GitHub Actions?</vt:lpstr>
      <vt:lpstr>Why GitHub Actions is(are?) Important To You – Some Stats</vt:lpstr>
      <vt:lpstr>Terminology</vt:lpstr>
      <vt:lpstr>PowerPoint Presentation</vt:lpstr>
      <vt:lpstr>Key Components</vt:lpstr>
      <vt:lpstr>Runners</vt:lpstr>
      <vt:lpstr>Quick summary</vt:lpstr>
      <vt:lpstr>GitHub Marketplace</vt:lpstr>
      <vt:lpstr>Writing your own Actions</vt:lpstr>
      <vt:lpstr>Links you should have open</vt:lpstr>
      <vt:lpstr>That’s enough to get us started…</vt:lpstr>
      <vt:lpstr>Ok, let’s do this for reals…</vt:lpstr>
      <vt:lpstr>Now let’s have a little fun….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GitHub Actions</dc:title>
  <cp:lastModifiedBy>Daniel Redman</cp:lastModifiedBy>
  <cp:revision>6</cp:revision>
  <dcterms:modified xsi:type="dcterms:W3CDTF">2022-02-17T18:02:18Z</dcterms:modified>
</cp:coreProperties>
</file>